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4" r:id="rId4"/>
    <p:sldId id="265" r:id="rId5"/>
    <p:sldId id="266" r:id="rId6"/>
    <p:sldId id="258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10" autoAdjust="0"/>
  </p:normalViewPr>
  <p:slideViewPr>
    <p:cSldViewPr>
      <p:cViewPr varScale="1">
        <p:scale>
          <a:sx n="114" d="100"/>
          <a:sy n="114" d="100"/>
        </p:scale>
        <p:origin x="-5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27E7D-161B-461F-8114-93B9F24D2F61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056AF-AC5F-46D1-931F-80E77FBB51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ionsencyclopedia.com/Africa/Burundi-FAMOUS-BURUNDIANS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bsolutvision.com/gallery/gallery/th/2G0052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572000"/>
            <a:ext cx="4267200" cy="2286000"/>
          </a:xfrm>
          <a:prstGeom prst="rect">
            <a:avLst/>
          </a:prstGeom>
          <a:noFill/>
        </p:spPr>
      </p:pic>
      <p:pic>
        <p:nvPicPr>
          <p:cNvPr id="4098" name="Picture 2" descr="http://t0.gstatic.com/images?q=tbn:ANd9GcTMEFPuKUmXSWDtoxD7csuZRs6EX6HYUJ5I4ynpISn__udiMetFJj8QrGa_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6779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Burundi</a:t>
            </a:r>
            <a:endParaRPr lang="en-US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By:Mike</a:t>
            </a:r>
            <a:r>
              <a:rPr lang="en-US" dirty="0" smtClean="0"/>
              <a:t> Robinson</a:t>
            </a:r>
            <a:endParaRPr lang="en-US" dirty="0"/>
          </a:p>
        </p:txBody>
      </p:sp>
      <p:pic>
        <p:nvPicPr>
          <p:cNvPr id="4102" name="Picture 6" descr="http://www.absolutvision.com/gallery/gallery/th/2G0052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686174"/>
            <a:ext cx="4762500" cy="3171826"/>
          </a:xfrm>
          <a:prstGeom prst="rect">
            <a:avLst/>
          </a:prstGeom>
          <a:noFill/>
        </p:spPr>
      </p:pic>
      <p:pic>
        <p:nvPicPr>
          <p:cNvPr id="9" name="Picture 6" descr="http://www.absolutvision.com/gallery/gallery/th/2G0052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3686174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ttp://t0.gstatic.com/images?q=tbn:ANd9GcSCK6K2ISTuv0seBelXyi72LM-bPhyVdFs5bXk3k-QlKpnJI-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53340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used: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Google.com</a:t>
            </a:r>
          </a:p>
          <a:p>
            <a:r>
              <a:rPr lang="en-US" dirty="0" smtClean="0"/>
              <a:t>Google.com/images</a:t>
            </a:r>
          </a:p>
          <a:p>
            <a:r>
              <a:rPr lang="en-US" dirty="0" smtClean="0">
                <a:hlinkClick r:id="rId3"/>
              </a:rPr>
              <a:t>Famous </a:t>
            </a:r>
            <a:r>
              <a:rPr lang="en-US" dirty="0" err="1" smtClean="0">
                <a:hlinkClick r:id="rId3"/>
              </a:rPr>
              <a:t>burundians</a:t>
            </a:r>
            <a:r>
              <a:rPr lang="en-US" dirty="0" smtClean="0">
                <a:hlinkClick r:id="rId3"/>
              </a:rPr>
              <a:t> - Burundi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http://www.nationsencyclopedia.com/Africa/Burundi-FAMOUS-BURUNDIANS.html#ixzz1qFCse1xk</a:t>
            </a:r>
            <a:endParaRPr lang="en-US" dirty="0" smtClean="0"/>
          </a:p>
          <a:p>
            <a:r>
              <a:rPr lang="en-US" dirty="0" smtClean="0"/>
              <a:t>Wiki.</a:t>
            </a:r>
            <a:endParaRPr lang="en-US" dirty="0"/>
          </a:p>
        </p:txBody>
      </p:sp>
      <p:sp>
        <p:nvSpPr>
          <p:cNvPr id="18434" name="AutoShape 2" descr="data:image/jpeg;base64,/9j/4AAQSkZJRgABAQAAAQABAAD/2wBDAAkGBwgHBgkIBwgKCgkLDRYPDQwMDRsUFRAWIB0iIiAdHx8kKDQsJCYxJx8fLT0tMTU3Ojo6Iys/RD84QzQ5Ojf/2wBDAQoKCg0MDRoPDxo3JR8lNzc3Nzc3Nzc3Nzc3Nzc3Nzc3Nzc3Nzc3Nzc3Nzc3Nzc3Nzc3Nzc3Nzc3Nzc3Nzc3Nzf/wAARCACKALwDASIAAhEBAxEB/8QAHAAAAgEFAQAAAAAAAAAAAAAAAAYFAQMEBwgC/8QAQxAAAQMCBAEHCgMGBAcAAAAAAQACAwQRBQYhMRIHE0FRYXGhFCIjMlJygZGxwTRCojNDU5Ky0RUlZHMWFyRiY2XC/8QAFwEBAQEBAAAAAAAAAAAAAAAAAAECA//EABsRAQEBAQEBAQEAAAAAAAAAAAABEQISMUEh/9oADAMBAAIRAxEAPwDeKEIQCEIQCEIQCEIQCEIQCEIQCEKOr8aoqAls0nFIN449XD+3xQSKLpFxPO9S0kUVJGzqdKS4/IWS1XZvx6YOtXuiGukUbW/a/ir5qbG37qlwufMRzRjU55tuK1hkI2bKR0dhCXMNz5mvDag+S45UuaHjzKi0zT38Vz4piup7oWocvctEZDIsxYc6N2zqmj85veWHUdwutlYJmHCMehMuEYhT1Qb6zY3+cw9rdx8VBKIQhAIQhAIQhAIQhAIQhAIQhAIQhAIVLoLgNyAgw8Ze+PCax8Ti17YXEEHUGy1tTEuZckk7kkrYOPVlLHhNY2SoiaXROaAXjUkaLXdM60a3yx2xa4alRFQPNdbqUvW63UTPsVpmIB0XNBkl3lrS2QMBABcBpfp0Sa5xdVSE7mS5+adqh3oQ0NcSGgX+CSHfin3/AIgWHSMwGyuwSyQTMnp5HxTRnzJI3Frm9xGqtKrUVsDLnKrmDC7R4m5uKwdHO2ZK3uc0WPxF+1bNy7yj5dxsRsdV+QVL3Bop60hhLjsGuvwuv2Hp69Fzu1XgA4FrhcEWI61MHWQIIvfRVXPGU8143hNdSQUte91K+Zkbqeb0jOEuA0vq022sbdhXQ6gEIQgEIQgEIQg8vcGAucQ0Aak7LBlxnD4r8VXESOhh4j4K3mc2wGt1t6MrSNVmepoq2opYYIfRP4RI8l19Ab2Fuvr6FZJm1m2/I3RJmOlF+aZJJ22sFjPzHK82ihY3tJutNnM+KTC3lQiHTzUYH1urTqyec3nqqmQHodO+3yvZXeTOm2qvMT2XM1bHCBv5wb9VCVmacOIu/Eedv/DLpf6QUiRGJp4mxtB67BZAcCDqnqJlNuKytfhBlbfhk4S24sbHbRYtO67PgreMzBuCxNv/AA/svML/ADB3LpGFKs6FRUp1UjUm4UZMbKVqIZwBYdOkfQJHP4qX/dP9RTq4+jI6iPoElHSplv8AxT/UVitxmBVaV4XoIq6HK8x2yxb6L2H6IJXC5QMUoh0+Uxf1hdTrkmgltiVEf9TEP1hdaXUo9IQhQCEIQCEIQQ+bjbLtb7gHiFzZi81sbrRf979gujs7P4Ms1h7Gj9QXLmM1H+eVxJ/fH6BX8T9Scc9ulZcU/aoCKoBtqsyKftUVPxT36VlMm0+CgYp+1Zcc+m6FNuOy2wuMX/NGPELJhPmqGzBNbD49belj394KPqvKJa6piq62uawPHk9NSGz5GgC7iGNLyLkjTTRddxyk0zVLg0edp3qKnmiLrc4zf2goaXLL3P5wYBWSX/PK5pv/ADyX8FYky7M29sAksNbiOJ3/ANqa1jJeIzDdjrutfRyTZ9KqXsf90x0HNNEwhhhiDfNeGxlj2u6nNOyXJtamX3/ustRkXQFQoJIHSivRKoHLwXOFrheWu11QZVGf+upTf1Z43fJwK67jN42nsC49Y/gmY+/qvafFdf0+tPGf+wfRSi6hCFAIQhAIQhAucoL+DKtWet0Y/W1coY3KTjVaf/O4fI2XVHKU7hytK32pox+oH7LlDFDfE6w9c7/6ir+J+qxVFis2Gp7VDq4yVwO6imKGo7VmRTXsL7pchqNN1IUs4MjBfdwCQO+ZX3pIQDa9REP1tTblFjRHXzW8+SqLST1Na2w7t/mkrHnEw0zeupit/O1O2UH3pa4ezWPH6GH7rtXPn4mfIa6vjkmpacvhjJBdcC9t7C+qi26HtumugqhBhjGMqDG+Ek8IIsdb/dK1QQ6aRw2LiVhuEPMDIm5krnMezjfDGXtDTxXAPnE2ttpvfRJMv4mX3vumnFZDLmzGnXu1gijHZ5uviClWX8RL733UVkIOoQEILZvax1VOlenKgQW6g+iktvwkrsWj1pIT1xt+i45qP2cnuH6LsLDHF+G0jx+aFh/SFKMpCEKAQhCAQhCBQ5UHWy2we1UsHgT9lylWnjrah3XI4+JXU/Km4f4NRxk24qsHe2zXLXTaehaOKowbC5xa5c+nicd7bgXWpzsYvWVpZC3Q2my1M4Nmy1QEu09FxMN/gVkYnlLKNHVmnr8BfDKGh3oq19rH4q+Ke40gCRssyhkJq6cdcrPqFtSTKWSJR5tPiMPu1N/qCo+bJmWaYtko6rEzIxwcBJJGRcddmBTxV9RZxXz3Ubf9VGf1Apxye8ibFYidqhsgHYWNH2SbWE+U0gOtpwe+2qnMt1XMZskjJtHW0TSCfbYSQP5XH5LbMN1W8jYn5rBLgNSdBusmsNkr5yxMYfl+pLS4TTgwxBvrcTgdR3C5UrUJ9HKap+I1xIIqap7mnraNAl+X9vJ7yY4IRR4bDC6wIbrb2julyQemk977rKsgIKpfRUuigqiCV5Jsgtzn0Unun6LrrLUvPZdwuUa8dHE75sC5HdqCOtdW5DJdkjL5JuThtPcn/bapRPIQqEqCqFbmmjgjMkz2xsG7nGwSpi3KJl+hpnyQVD66VpNoadhJdbtNh4oG9C1ZV8qkrXvkhoWRQNGnOtL3Hv4SLfC6vwcqjR+Kw5lh6zmTbDuIV81NbAxPDKLFIRDX07JmA3bxDVp6wegpUxDk6opSXUNXLAfZkHG37H6op+UrCJDaWnqou5rXfQrM/wCYGA2HDJUE9XMEfVX+z4n8pBzZl+XKVG3Ea2tpzBzrWR8N+JztwA22uxO+wSxiGbKLFKt9TVVzGyusCC0tAA6BomnPM9DnKqj5+qqIaeC4gZHw9I1cQen7JDxHJEDG8VHizDb8tVTvjH84uFuXpnIYMMhnxOllq8LjfVwREtfJE0va3TUE9Ghuox2M0LeMGqpDePg1kbptr73aopuXczU1JLTYZK6WmqAOeZQVrS2UDbiAIJ+IS7VYZVUknNVVPLA/YNkaWk/Pf4J6q+Yam11LUV1M2Kpje7jJ4WuB2BUuC8Po6qGwlhsWm10i4HC6LFmlw1ZFI79JTpRVANNEeIXaLC6T+lmGqvxuhiojV1UvMsaLvDgTwna22qQqurfmTEmVr4nx4fSEiEP/AHjr9XXpr1aBNNPi9NDC5tRS84SLcNgWu+ah8QrXVMvEWxxsa2zI2CzWDsCWGonEJL1EEIOp45HdwFh4u8Euu/ayW61IxTeV4nUTtN2MjLGaHbp8VGv9eTv+6xWovX0VCVQkWGq8lw6NUVUlUK8m5VNeu3cg9FdVcnTw/IeXz/6+EfJoH2XKRF9CV1ZyfSc/kfApSxgLqGK4a0NF+EXsALD4KUSmN4iMKwyetdGZOabfhBtf4rWuKZ7xiuaTQzUtNFqBzYJdqOlx0+VltZ7GvbwvaHDqIUJX5SwauJdJRsbIf3jBwu+YSWT6llrT1d5fiTufrqqqndbXidxsaNtttlGS0zoyGghwsNeG3X/ZbUrOTiJrjJhtdNA4bcR4vHfxUJW5SzDSFzhFS1rOsgF3iPuuk65Y82EANa1mr42uJs0E+sbX0+GqsOqYHOj5uJ88cpaGc60MaSXbG+um+2tvm01lHDEf81weppgAQXs1Got+a4/UsaPDcJnqfKaavYHWtw1LS0Dzrk385t9esKoh54pOItlYGF7iLt80sBv26WBJv1lWZnyeSnhldTusAeAg8302Fx7PZuehW8z3wnhpvK43Tva1xDWiQFutzcGwu4dNkvB1Ti0kbIaeWtlBPCeHi3tfQaD4rNuNSaZqTEmTOlayVjuZAMj3err27FWKvNjYGujo4xPKdGuF+C/1O/QszCOTDM2NOZJVMbTRaWMx1A7GjRODOTSLKdLHikcL8Uq4nAmN/qgWN9B07JOtXy19SSzsdLV43WwwvkA4Kdu7e2w2Xr/iBxaYY8QkkYdo528bfG9l4zUavEq4ytwqaDrZHC9xPgsXD8m4/ibw2kwmcX2dMOAeP9lNJGXh9JNV10lQ6mkaDC9gkY0c2Li2vamqjwuhdQsjZXME1tWSC2vxRk/kozBFiJlr5o6KmLCHiCUlz+oEWtbvup/EeSvEow44fiDHdXEC0+GngrOoWUjYxCMJc3y3ghDvVe0+ae4jRL1XWPrWmDD2yua71pXXtY9V06V+Ts3UoLTTCZl9eGzgfkWqHnpMdw5wLsKlZbpMZ08CpbDMRVJhslNQyyFjmssGh2wcb6qDc2zn77pnxHGq+qpTTVzpAwG/C4bfMBLYaZXuZTh0zyfVjaXH5BS4s1WwGwC8lwCYcMyPmfFQ002GuiYfzTnhH3KcsH5Ea+cB+LYiIgd2QD7lRWqXSNAudl6po5qyTm6SGWd5NrRsJXReDckWWsOIdNTuqpPamdxJyocFw6gYGUlJFE0bcLbJo5qwnk5zTihBZh4p2E+vO+1vgF0hljDv8Hy9h+GkfhadkVwb3sLX+O6lA0DYAdwVVAIQhAKlgqoQW5II5BaRocOohQ2IZSwavJdNRRh5FuNosfmFOoTQhv5K8uS1bZ54pZS0WDXyEj66ppwzAMMwxgZRUkUYHstCklUbIigaBsEOaHCxAIVUIqyaWAm5iZfuXtsbGeq0DuC9oQUsqoQgoRfdeHQxv9ZjT8FcQgwZsIoJ7iWlidfraFbpsCwyleX09FCxx6QwKSQg8tY1vqgDuC9IQgEIQgEIQg//2Q=="/>
          <p:cNvSpPr>
            <a:spLocks noChangeAspect="1" noChangeArrowheads="1"/>
          </p:cNvSpPr>
          <p:nvPr/>
        </p:nvSpPr>
        <p:spPr bwMode="auto">
          <a:xfrm>
            <a:off x="63500" y="-474663"/>
            <a:ext cx="1314450" cy="962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data:image/jpeg;base64,/9j/4AAQSkZJRgABAQAAAQABAAD/2wBDAAkGBwgHBgkIBwgKCgkLDRYPDQwMDRsUFRAWIB0iIiAdHx8kKDQsJCYxJx8fLT0tMTU3Ojo6Iys/RD84QzQ5Ojf/2wBDAQoKCg0MDRoPDxo3JR8lNzc3Nzc3Nzc3Nzc3Nzc3Nzc3Nzc3Nzc3Nzc3Nzc3Nzc3Nzc3Nzc3Nzc3Nzc3Nzc3Nzf/wAARCACKALwDASIAAhEBAxEB/8QAHAAAAgEFAQAAAAAAAAAAAAAAAAYFAQMEBwgC/8QAQxAAAQMCBAEHCgMGBAcAAAAAAQACAwQRBQYhMRIHE0FRYXGhFCIjMlJygZGxwTRCojNDU5Ky0RUlZHMWFyRiY2XC/8QAFwEBAQEBAAAAAAAAAAAAAAAAAAECA//EABsRAQEBAQEBAQEAAAAAAAAAAAABEQISMUEh/9oADAMBAAIRAxEAPwDeKEIQCEIQCEIQCEIQCEIQCEIQCEKOr8aoqAls0nFIN449XD+3xQSKLpFxPO9S0kUVJGzqdKS4/IWS1XZvx6YOtXuiGukUbW/a/ir5qbG37qlwufMRzRjU55tuK1hkI2bKR0dhCXMNz5mvDag+S45UuaHjzKi0zT38Vz4piup7oWocvctEZDIsxYc6N2zqmj85veWHUdwutlYJmHCMehMuEYhT1Qb6zY3+cw9rdx8VBKIQhAIQhAIQhAIQhAIQhAIQhAIQhAIVLoLgNyAgw8Ze+PCax8Ti17YXEEHUGy1tTEuZckk7kkrYOPVlLHhNY2SoiaXROaAXjUkaLXdM60a3yx2xa4alRFQPNdbqUvW63UTPsVpmIB0XNBkl3lrS2QMBABcBpfp0Sa5xdVSE7mS5+adqh3oQ0NcSGgX+CSHfin3/AIgWHSMwGyuwSyQTMnp5HxTRnzJI3Frm9xGqtKrUVsDLnKrmDC7R4m5uKwdHO2ZK3uc0WPxF+1bNy7yj5dxsRsdV+QVL3Bop60hhLjsGuvwuv2Hp69Fzu1XgA4FrhcEWI61MHWQIIvfRVXPGU8143hNdSQUte91K+Zkbqeb0jOEuA0vq022sbdhXQ6gEIQgEIQgEIQg8vcGAucQ0Aak7LBlxnD4r8VXESOhh4j4K3mc2wGt1t6MrSNVmepoq2opYYIfRP4RI8l19Ab2Fuvr6FZJm1m2/I3RJmOlF+aZJJ22sFjPzHK82ihY3tJutNnM+KTC3lQiHTzUYH1urTqyec3nqqmQHodO+3yvZXeTOm2qvMT2XM1bHCBv5wb9VCVmacOIu/Eedv/DLpf6QUiRGJp4mxtB67BZAcCDqnqJlNuKytfhBlbfhk4S24sbHbRYtO67PgreMzBuCxNv/AA/svML/ADB3LpGFKs6FRUp1UjUm4UZMbKVqIZwBYdOkfQJHP4qX/dP9RTq4+jI6iPoElHSplv8AxT/UVitxmBVaV4XoIq6HK8x2yxb6L2H6IJXC5QMUoh0+Uxf1hdTrkmgltiVEf9TEP1hdaXUo9IQhQCEIQCEIQQ+bjbLtb7gHiFzZi81sbrRf979gujs7P4Ms1h7Gj9QXLmM1H+eVxJ/fH6BX8T9Scc9ulZcU/aoCKoBtqsyKftUVPxT36VlMm0+CgYp+1Zcc+m6FNuOy2wuMX/NGPELJhPmqGzBNbD49belj394KPqvKJa6piq62uawPHk9NSGz5GgC7iGNLyLkjTTRddxyk0zVLg0edp3qKnmiLrc4zf2goaXLL3P5wYBWSX/PK5pv/ADyX8FYky7M29sAksNbiOJ3/ANqa1jJeIzDdjrutfRyTZ9KqXsf90x0HNNEwhhhiDfNeGxlj2u6nNOyXJtamX3/ustRkXQFQoJIHSivRKoHLwXOFrheWu11QZVGf+upTf1Z43fJwK67jN42nsC49Y/gmY+/qvafFdf0+tPGf+wfRSi6hCFAIQhAIQhAucoL+DKtWet0Y/W1coY3KTjVaf/O4fI2XVHKU7hytK32pox+oH7LlDFDfE6w9c7/6ir+J+qxVFis2Gp7VDq4yVwO6imKGo7VmRTXsL7pchqNN1IUs4MjBfdwCQO+ZX3pIQDa9REP1tTblFjRHXzW8+SqLST1Na2w7t/mkrHnEw0zeupit/O1O2UH3pa4ezWPH6GH7rtXPn4mfIa6vjkmpacvhjJBdcC9t7C+qi26HtumugqhBhjGMqDG+Ek8IIsdb/dK1QQ6aRw2LiVhuEPMDIm5krnMezjfDGXtDTxXAPnE2ttpvfRJMv4mX3vumnFZDLmzGnXu1gijHZ5uviClWX8RL733UVkIOoQEILZvax1VOlenKgQW6g+iktvwkrsWj1pIT1xt+i45qP2cnuH6LsLDHF+G0jx+aFh/SFKMpCEKAQhCAQhCBQ5UHWy2we1UsHgT9lylWnjrah3XI4+JXU/Km4f4NRxk24qsHe2zXLXTaehaOKowbC5xa5c+nicd7bgXWpzsYvWVpZC3Q2my1M4Nmy1QEu09FxMN/gVkYnlLKNHVmnr8BfDKGh3oq19rH4q+Ke40gCRssyhkJq6cdcrPqFtSTKWSJR5tPiMPu1N/qCo+bJmWaYtko6rEzIxwcBJJGRcddmBTxV9RZxXz3Ubf9VGf1Apxye8ibFYidqhsgHYWNH2SbWE+U0gOtpwe+2qnMt1XMZskjJtHW0TSCfbYSQP5XH5LbMN1W8jYn5rBLgNSdBusmsNkr5yxMYfl+pLS4TTgwxBvrcTgdR3C5UrUJ9HKap+I1xIIqap7mnraNAl+X9vJ7yY4IRR4bDC6wIbrb2julyQemk977rKsgIKpfRUuigqiCV5Jsgtzn0Unun6LrrLUvPZdwuUa8dHE75sC5HdqCOtdW5DJdkjL5JuThtPcn/bapRPIQqEqCqFbmmjgjMkz2xsG7nGwSpi3KJl+hpnyQVD66VpNoadhJdbtNh4oG9C1ZV8qkrXvkhoWRQNGnOtL3Hv4SLfC6vwcqjR+Kw5lh6zmTbDuIV81NbAxPDKLFIRDX07JmA3bxDVp6wegpUxDk6opSXUNXLAfZkHG37H6op+UrCJDaWnqou5rXfQrM/wCYGA2HDJUE9XMEfVX+z4n8pBzZl+XKVG3Ea2tpzBzrWR8N+JztwA22uxO+wSxiGbKLFKt9TVVzGyusCC0tAA6BomnPM9DnKqj5+qqIaeC4gZHw9I1cQen7JDxHJEDG8VHizDb8tVTvjH84uFuXpnIYMMhnxOllq8LjfVwREtfJE0va3TUE9Ghuox2M0LeMGqpDePg1kbptr73aopuXczU1JLTYZK6WmqAOeZQVrS2UDbiAIJ+IS7VYZVUknNVVPLA/YNkaWk/Pf4J6q+Yam11LUV1M2Kpje7jJ4WuB2BUuC8Po6qGwlhsWm10i4HC6LFmlw1ZFI79JTpRVANNEeIXaLC6T+lmGqvxuhiojV1UvMsaLvDgTwna22qQqurfmTEmVr4nx4fSEiEP/AHjr9XXpr1aBNNPi9NDC5tRS84SLcNgWu+ah8QrXVMvEWxxsa2zI2CzWDsCWGonEJL1EEIOp45HdwFh4u8Euu/ayW61IxTeV4nUTtN2MjLGaHbp8VGv9eTv+6xWovX0VCVQkWGq8lw6NUVUlUK8m5VNeu3cg9FdVcnTw/IeXz/6+EfJoH2XKRF9CV1ZyfSc/kfApSxgLqGK4a0NF+EXsALD4KUSmN4iMKwyetdGZOabfhBtf4rWuKZ7xiuaTQzUtNFqBzYJdqOlx0+VltZ7GvbwvaHDqIUJX5SwauJdJRsbIf3jBwu+YSWT6llrT1d5fiTufrqqqndbXidxsaNtttlGS0zoyGghwsNeG3X/ZbUrOTiJrjJhtdNA4bcR4vHfxUJW5SzDSFzhFS1rOsgF3iPuuk65Y82EANa1mr42uJs0E+sbX0+GqsOqYHOj5uJ88cpaGc60MaSXbG+um+2tvm01lHDEf81weppgAQXs1Got+a4/UsaPDcJnqfKaavYHWtw1LS0Dzrk385t9esKoh54pOItlYGF7iLt80sBv26WBJv1lWZnyeSnhldTusAeAg8302Fx7PZuehW8z3wnhpvK43Tva1xDWiQFutzcGwu4dNkvB1Ti0kbIaeWtlBPCeHi3tfQaD4rNuNSaZqTEmTOlayVjuZAMj3err27FWKvNjYGujo4xPKdGuF+C/1O/QszCOTDM2NOZJVMbTRaWMx1A7GjRODOTSLKdLHikcL8Uq4nAmN/qgWN9B07JOtXy19SSzsdLV43WwwvkA4Kdu7e2w2Xr/iBxaYY8QkkYdo528bfG9l4zUavEq4ytwqaDrZHC9xPgsXD8m4/ibw2kwmcX2dMOAeP9lNJGXh9JNV10lQ6mkaDC9gkY0c2Li2vamqjwuhdQsjZXME1tWSC2vxRk/kozBFiJlr5o6KmLCHiCUlz+oEWtbvup/EeSvEow44fiDHdXEC0+GngrOoWUjYxCMJc3y3ghDvVe0+ae4jRL1XWPrWmDD2yua71pXXtY9V06V+Ts3UoLTTCZl9eGzgfkWqHnpMdw5wLsKlZbpMZ08CpbDMRVJhslNQyyFjmssGh2wcb6qDc2zn77pnxHGq+qpTTVzpAwG/C4bfMBLYaZXuZTh0zyfVjaXH5BS4s1WwGwC8lwCYcMyPmfFQ002GuiYfzTnhH3KcsH5Ea+cB+LYiIgd2QD7lRWqXSNAudl6po5qyTm6SGWd5NrRsJXReDckWWsOIdNTuqpPamdxJyocFw6gYGUlJFE0bcLbJo5qwnk5zTihBZh4p2E+vO+1vgF0hljDv8Hy9h+GkfhadkVwb3sLX+O6lA0DYAdwVVAIQhAKlgqoQW5II5BaRocOohQ2IZSwavJdNRRh5FuNosfmFOoTQhv5K8uS1bZ54pZS0WDXyEj66ppwzAMMwxgZRUkUYHstCklUbIigaBsEOaHCxAIVUIqyaWAm5iZfuXtsbGeq0DuC9oQUsqoQgoRfdeHQxv9ZjT8FcQgwZsIoJ7iWlidfraFbpsCwyleX09FCxx6QwKSQg8tY1vqgDuC9IQgEIQgEIQg//2Q=="/>
          <p:cNvSpPr>
            <a:spLocks noChangeAspect="1" noChangeArrowheads="1"/>
          </p:cNvSpPr>
          <p:nvPr/>
        </p:nvSpPr>
        <p:spPr bwMode="auto">
          <a:xfrm>
            <a:off x="63500" y="-474663"/>
            <a:ext cx="1314450" cy="962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AutoShape 6" descr="data:image/jpeg;base64,/9j/4AAQSkZJRgABAQAAAQABAAD/2wBDAAkGBwgHBgkIBwgKCgkLDRYPDQwMDRsUFRAWIB0iIiAdHx8kKDQsJCYxJx8fLT0tMTU3Ojo6Iys/RD84QzQ5Ojf/2wBDAQoKCg0MDRoPDxo3JR8lNzc3Nzc3Nzc3Nzc3Nzc3Nzc3Nzc3Nzc3Nzc3Nzc3Nzc3Nzc3Nzc3Nzc3Nzc3Nzc3Nzf/wAARCACKALwDASIAAhEBAxEB/8QAHAAAAgEFAQAAAAAAAAAAAAAAAAYFAQMEBwgC/8QAQxAAAQMCBAEHCgMGBAcAAAAAAQACAwQRBQYhMRIHE0FRYXGhFCIjMlJygZGxwTRCojNDU5Ky0RUlZHMWFyRiY2XC/8QAFwEBAQEBAAAAAAAAAAAAAAAAAAECA//EABsRAQEBAQEBAQEAAAAAAAAAAAABEQISMUEh/9oADAMBAAIRAxEAPwDeKEIQCEIQCEIQCEIQCEIQCEIQCEKOr8aoqAls0nFIN449XD+3xQSKLpFxPO9S0kUVJGzqdKS4/IWS1XZvx6YOtXuiGukUbW/a/ir5qbG37qlwufMRzRjU55tuK1hkI2bKR0dhCXMNz5mvDag+S45UuaHjzKi0zT38Vz4piup7oWocvctEZDIsxYc6N2zqmj85veWHUdwutlYJmHCMehMuEYhT1Qb6zY3+cw9rdx8VBKIQhAIQhAIQhAIQhAIQhAIQhAIQhAIVLoLgNyAgw8Ze+PCax8Ti17YXEEHUGy1tTEuZckk7kkrYOPVlLHhNY2SoiaXROaAXjUkaLXdM60a3yx2xa4alRFQPNdbqUvW63UTPsVpmIB0XNBkl3lrS2QMBABcBpfp0Sa5xdVSE7mS5+adqh3oQ0NcSGgX+CSHfin3/AIgWHSMwGyuwSyQTMnp5HxTRnzJI3Frm9xGqtKrUVsDLnKrmDC7R4m5uKwdHO2ZK3uc0WPxF+1bNy7yj5dxsRsdV+QVL3Bop60hhLjsGuvwuv2Hp69Fzu1XgA4FrhcEWI61MHWQIIvfRVXPGU8143hNdSQUte91K+Zkbqeb0jOEuA0vq022sbdhXQ6gEIQgEIQgEIQg8vcGAucQ0Aak7LBlxnD4r8VXESOhh4j4K3mc2wGt1t6MrSNVmepoq2opYYIfRP4RI8l19Ab2Fuvr6FZJm1m2/I3RJmOlF+aZJJ22sFjPzHK82ihY3tJutNnM+KTC3lQiHTzUYH1urTqyec3nqqmQHodO+3yvZXeTOm2qvMT2XM1bHCBv5wb9VCVmacOIu/Eedv/DLpf6QUiRGJp4mxtB67BZAcCDqnqJlNuKytfhBlbfhk4S24sbHbRYtO67PgreMzBuCxNv/AA/svML/ADB3LpGFKs6FRUp1UjUm4UZMbKVqIZwBYdOkfQJHP4qX/dP9RTq4+jI6iPoElHSplv8AxT/UVitxmBVaV4XoIq6HK8x2yxb6L2H6IJXC5QMUoh0+Uxf1hdTrkmgltiVEf9TEP1hdaXUo9IQhQCEIQCEIQQ+bjbLtb7gHiFzZi81sbrRf979gujs7P4Ms1h7Gj9QXLmM1H+eVxJ/fH6BX8T9Scc9ulZcU/aoCKoBtqsyKftUVPxT36VlMm0+CgYp+1Zcc+m6FNuOy2wuMX/NGPELJhPmqGzBNbD49belj394KPqvKJa6piq62uawPHk9NSGz5GgC7iGNLyLkjTTRddxyk0zVLg0edp3qKnmiLrc4zf2goaXLL3P5wYBWSX/PK5pv/ADyX8FYky7M29sAksNbiOJ3/ANqa1jJeIzDdjrutfRyTZ9KqXsf90x0HNNEwhhhiDfNeGxlj2u6nNOyXJtamX3/ustRkXQFQoJIHSivRKoHLwXOFrheWu11QZVGf+upTf1Z43fJwK67jN42nsC49Y/gmY+/qvafFdf0+tPGf+wfRSi6hCFAIQhAIQhAucoL+DKtWet0Y/W1coY3KTjVaf/O4fI2XVHKU7hytK32pox+oH7LlDFDfE6w9c7/6ir+J+qxVFis2Gp7VDq4yVwO6imKGo7VmRTXsL7pchqNN1IUs4MjBfdwCQO+ZX3pIQDa9REP1tTblFjRHXzW8+SqLST1Na2w7t/mkrHnEw0zeupit/O1O2UH3pa4ezWPH6GH7rtXPn4mfIa6vjkmpacvhjJBdcC9t7C+qi26HtumugqhBhjGMqDG+Ek8IIsdb/dK1QQ6aRw2LiVhuEPMDIm5krnMezjfDGXtDTxXAPnE2ttpvfRJMv4mX3vumnFZDLmzGnXu1gijHZ5uviClWX8RL733UVkIOoQEILZvax1VOlenKgQW6g+iktvwkrsWj1pIT1xt+i45qP2cnuH6LsLDHF+G0jx+aFh/SFKMpCEKAQhCAQhCBQ5UHWy2we1UsHgT9lylWnjrah3XI4+JXU/Km4f4NRxk24qsHe2zXLXTaehaOKowbC5xa5c+nicd7bgXWpzsYvWVpZC3Q2my1M4Nmy1QEu09FxMN/gVkYnlLKNHVmnr8BfDKGh3oq19rH4q+Ke40gCRssyhkJq6cdcrPqFtSTKWSJR5tPiMPu1N/qCo+bJmWaYtko6rEzIxwcBJJGRcddmBTxV9RZxXz3Ubf9VGf1Apxye8ibFYidqhsgHYWNH2SbWE+U0gOtpwe+2qnMt1XMZskjJtHW0TSCfbYSQP5XH5LbMN1W8jYn5rBLgNSdBusmsNkr5yxMYfl+pLS4TTgwxBvrcTgdR3C5UrUJ9HKap+I1xIIqap7mnraNAl+X9vJ7yY4IRR4bDC6wIbrb2julyQemk977rKsgIKpfRUuigqiCV5Jsgtzn0Unun6LrrLUvPZdwuUa8dHE75sC5HdqCOtdW5DJdkjL5JuThtPcn/bapRPIQqEqCqFbmmjgjMkz2xsG7nGwSpi3KJl+hpnyQVD66VpNoadhJdbtNh4oG9C1ZV8qkrXvkhoWRQNGnOtL3Hv4SLfC6vwcqjR+Kw5lh6zmTbDuIV81NbAxPDKLFIRDX07JmA3bxDVp6wegpUxDk6opSXUNXLAfZkHG37H6op+UrCJDaWnqou5rXfQrM/wCYGA2HDJUE9XMEfVX+z4n8pBzZl+XKVG3Ea2tpzBzrWR8N+JztwA22uxO+wSxiGbKLFKt9TVVzGyusCC0tAA6BomnPM9DnKqj5+qqIaeC4gZHw9I1cQen7JDxHJEDG8VHizDb8tVTvjH84uFuXpnIYMMhnxOllq8LjfVwREtfJE0va3TUE9Ghuox2M0LeMGqpDePg1kbptr73aopuXczU1JLTYZK6WmqAOeZQVrS2UDbiAIJ+IS7VYZVUknNVVPLA/YNkaWk/Pf4J6q+Yam11LUV1M2Kpje7jJ4WuB2BUuC8Po6qGwlhsWm10i4HC6LFmlw1ZFI79JTpRVANNEeIXaLC6T+lmGqvxuhiojV1UvMsaLvDgTwna22qQqurfmTEmVr4nx4fSEiEP/AHjr9XXpr1aBNNPi9NDC5tRS84SLcNgWu+ah8QrXVMvEWxxsa2zI2CzWDsCWGonEJL1EEIOp45HdwFh4u8Euu/ayW61IxTeV4nUTtN2MjLGaHbp8VGv9eTv+6xWovX0VCVQkWGq8lw6NUVUlUK8m5VNeu3cg9FdVcnTw/IeXz/6+EfJoH2XKRF9CV1ZyfSc/kfApSxgLqGK4a0NF+EXsALD4KUSmN4iMKwyetdGZOabfhBtf4rWuKZ7xiuaTQzUtNFqBzYJdqOlx0+VltZ7GvbwvaHDqIUJX5SwauJdJRsbIf3jBwu+YSWT6llrT1d5fiTufrqqqndbXidxsaNtttlGS0zoyGghwsNeG3X/ZbUrOTiJrjJhtdNA4bcR4vHfxUJW5SzDSFzhFS1rOsgF3iPuuk65Y82EANa1mr42uJs0E+sbX0+GqsOqYHOj5uJ88cpaGc60MaSXbG+um+2tvm01lHDEf81weppgAQXs1Got+a4/UsaPDcJnqfKaavYHWtw1LS0Dzrk385t9esKoh54pOItlYGF7iLt80sBv26WBJv1lWZnyeSnhldTusAeAg8302Fx7PZuehW8z3wnhpvK43Tva1xDWiQFutzcGwu4dNkvB1Ti0kbIaeWtlBPCeHi3tfQaD4rNuNSaZqTEmTOlayVjuZAMj3err27FWKvNjYGujo4xPKdGuF+C/1O/QszCOTDM2NOZJVMbTRaWMx1A7GjRODOTSLKdLHikcL8Uq4nAmN/qgWN9B07JOtXy19SSzsdLV43WwwvkA4Kdu7e2w2Xr/iBxaYY8QkkYdo528bfG9l4zUavEq4ytwqaDrZHC9xPgsXD8m4/ibw2kwmcX2dMOAeP9lNJGXh9JNV10lQ6mkaDC9gkY0c2Li2vamqjwuhdQsjZXME1tWSC2vxRk/kozBFiJlr5o6KmLCHiCUlz+oEWtbvup/EeSvEow44fiDHdXEC0+GngrOoWUjYxCMJc3y3ghDvVe0+ae4jRL1XWPrWmDD2yua71pXXtY9V06V+Ts3UoLTTCZl9eGzgfkWqHnpMdw5wLsKlZbpMZ08CpbDMRVJhslNQyyFjmssGh2wcb6qDc2zn77pnxHGq+qpTTVzpAwG/C4bfMBLYaZXuZTh0zyfVjaXH5BS4s1WwGwC8lwCYcMyPmfFQ002GuiYfzTnhH3KcsH5Ea+cB+LYiIgd2QD7lRWqXSNAudl6po5qyTm6SGWd5NrRsJXReDckWWsOIdNTuqpPamdxJyocFw6gYGUlJFE0bcLbJo5qwnk5zTihBZh4p2E+vO+1vgF0hljDv8Hy9h+GkfhadkVwb3sLX+O6lA0DYAdwVVAIQhAKlgqoQW5II5BaRocOohQ2IZSwavJdNRRh5FuNosfmFOoTQhv5K8uS1bZ54pZS0WDXyEj66ppwzAMMwxgZRUkUYHstCklUbIigaBsEOaHCxAIVUIqyaWAm5iZfuXtsbGeq0DuC9oQUsqoQgoRfdeHQxv9ZjT8FcQgwZsIoJ7iWlidfraFbpsCwyleX09FCxx6QwKSQg8tY1vqgDuC9IQgEIQgEIQg//2Q=="/>
          <p:cNvSpPr>
            <a:spLocks noChangeAspect="1" noChangeArrowheads="1"/>
          </p:cNvSpPr>
          <p:nvPr/>
        </p:nvSpPr>
        <p:spPr bwMode="auto">
          <a:xfrm>
            <a:off x="63500" y="-474663"/>
            <a:ext cx="1314450" cy="962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dn.c.photoshelter.com/img-get/I0000Ig.xZnoBtLg/s/750/750/Women-in-Burundi-Africa-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762000"/>
            <a:ext cx="9144001" cy="762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about Burundi…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Burundi is one of the poorest countries in the world!!!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 original inhabitants of Burundi were the </a:t>
            </a:r>
            <a:r>
              <a:rPr lang="en-US" sz="2400" dirty="0" err="1" smtClean="0">
                <a:solidFill>
                  <a:schemeClr val="bg1"/>
                </a:solidFill>
              </a:rPr>
              <a:t>Twa</a:t>
            </a:r>
            <a:r>
              <a:rPr lang="en-US" sz="2400" dirty="0" smtClean="0">
                <a:solidFill>
                  <a:schemeClr val="bg1"/>
                </a:solidFill>
              </a:rPr>
              <a:t>, a Pygmy people who now make up only 1% of the population.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Burundi any in 1884, and by Belgium from 1919.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Burundi gained its independence in 1962.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There are currently was once known as </a:t>
            </a:r>
            <a:r>
              <a:rPr lang="en-US" sz="2400" dirty="0" err="1" smtClean="0">
                <a:solidFill>
                  <a:schemeClr val="bg1"/>
                </a:solidFill>
              </a:rPr>
              <a:t>Urundi</a:t>
            </a:r>
            <a:r>
              <a:rPr lang="en-US" sz="2400" dirty="0" smtClean="0">
                <a:solidFill>
                  <a:schemeClr val="bg1"/>
                </a:solidFill>
              </a:rPr>
              <a:t>. It was controlled by Germ6,695,000 people living there.</a:t>
            </a:r>
          </a:p>
          <a:p>
            <a:r>
              <a:rPr lang="en-US" dirty="0" smtClean="0"/>
              <a:t> Burundi is famous for Its athletic and acrobatics… 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http://cdn.c.photoshelter.com/img-get/I0000Ig.xZnoBtLg/s/750/750/Women-in-Burundi-Africa-2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495800" y="5715000"/>
            <a:ext cx="381000" cy="638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t2.gstatic.com/images?q=tbn:ANd9GcQO-Qo6NumiWFHWIZnrswSVAVIJw7CKsQaWUU5KYNpE2sjeKqqP7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Place You Have To Visit…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/>
              <a:t>“Saga beach”</a:t>
            </a:r>
          </a:p>
          <a:p>
            <a:r>
              <a:rPr lang="en-US" dirty="0" smtClean="0"/>
              <a:t>beach along Lake Tanganyika </a:t>
            </a:r>
          </a:p>
          <a:p>
            <a:r>
              <a:rPr lang="en-US" dirty="0" smtClean="0"/>
              <a:t>It is thought to be one of the best beaches in all of East Africa.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170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GwAAAQUBAQAAAAAAAAAAAAAAAwABAgQFBgf/xAA9EAACAQIDBQYCCAUDBQAAAAABAgADEQQSIQUTMUFRImFxgZGhFFIGFTJCscHR8CMzYnKSNENTY3OC4fH/xAAZAQEBAQEBAQAAAAAAAAAAAAAAAQIDBAX/xAAiEQEBAAIDAAICAwEAAAAAAAAAAQIRAxIhEzFBUQQUYSL/2gAMAwEAAhEDEQA/AF9b4JR2azMP6UMZNs4VjZhVVeTEcfecjTqm9sxv3w9OqxvZhfmJn+xmzMMXWLtLCvYBnF78VsB7wi4vDkXFVbdSbTlD/EA+0o741JVtZrsoPInSP7GU+1vFPw6yni8PVZlp1kZlNiL6woPPl1nJVcNkV61EXa92Ui+bylnAY8UcKKtEimp1dSLrf8pvH+VL9xm8f6dLeK8obL2lS2gH3VNkyH7x498vT1yyzcc74cGPeNHgPGiigKKKK0ilFpFaKNhwQOV4+dekjGMByRIxRShiZExyIoDRRRQOBPaPaUk9xkgyq3aA7iTBJUFrsLxFs2igeBM+c7bW1awIXhzsZNCTwFhx8ZWpliBcwoNx2n171mau9rdOo4B1II5dI6uXU06xGRh6ekApUknPe/OTp1d2BdbgamxM5WaahJUxez9aD7vMNGBurDlxnR7H2h8ZQAq2WuoAZTpfvEwMSGCDLTDL9wcOMAwq0alNlbdnQ02H4Tvxc3X7TPj827e0e0x8Htym9GmMQpFVmykjgZsie2ZzL6cLLDRCStFlmtmjWikrRFTJaaRjSeQxZDJs0hGhd23SOKTHlHaL1oJjSx8O5Ggkhg6p4LHeHWqhjWl8bOrn7kl9V4g/ck+TFelZtoppfVVc/d95L6pxPyR8mNOleTC63DKLeMdgrLoADflDMis2QAMwXQcSQPzgMhV9Mw7uc8OOW25j6mVa41PCK5zAG0k1gbksLjrIlcxuDz6Sp5BKbHNbQd8uYVnZlKBSema1/CUaY+bXutL+HWkpWz5TfW17DymM743j/qw4C56tJ1DAjOjH1sb/AL5xFPjRUp1L00C5gct7N+nhKdWm5qMQ/ZYXDFTqDNDDWFVzTdFdsq5WP2rTlb19bl9UCK2Hqhay6cwbajqJfwm1MXg33mtTDk2yO0t1cPSxFO2gtqrKNRKNsrNSxFI5WuTl1AHJh++s6Ycv6S4Suo2bjqG0LLRb+KFu1M6ETRXDVDwRj5TgVerQbeYV2zLdc/A2ItY+U6PZf0jqYfBpRr3Zl7KsDa4E9E5axMZ+XQU8BWc6I0MNlVRq2kx0+k6AXZag8AD+cd/pQMt6dKpe3OwEu82p8bZXZrdYRdmnmRMCl9KtL1qLD+xryzS+kuEqG2dkJ+cWkvc/4ba7Opj7TCFXB4ZeNpg1fpJhkU5arMeigmUj9KEznNTq5eoNzM9cqu8Y69Uw66hVPlJ72kvBB6TmMNtilitKVVi3NSLEQ/xp4Zmv4R0yO2LfbFBeBQeUCcac1g/oswnru51f1EjvmGmdfSWcadm5W2jTpC7Ox7gJX+uE+V/UTKNS5B7NxFvv+3/jNdP8Xbhko4ejWFS1qjg5Qy8+6VcVXpO6sE4gh2B1BGkn8TiWtdVsOFxeMWxRLEZRm46Wv7Tz48WRlyyqdQZLlgALXvfXx8JFK4zZCovbkZfRMTyKjW8l8JWe2YJ2eHdOnTJy3FSmzgkVKRVb8SNPWaBrqKgDU3amB2iv3fzjDB1mN2YEnTUn9YdMKwNy4kvFa1jySGSsqEKUco2i25QdJqdMhFpuCpuxIt3yycOL6uISnQQG+YXHdE4K6fOEahTEu6oGRgBq9rWtYwdc1TWVwozZrgX0tbnNAU6Y6Sa005ATeP8AH1fti87Ew4q4erWtTZ1drrfhaHFSuwJ+GYrbsDKTbqDNcKOg9IQAzp8E/bHyswUa+b+RVt/bCHC4i38p/WaIB6xZT1m+jPbbOGDxJH8r1IEb4HEBrrTAJ6OJo5DyI84+7Y8CJesNs84DEEcUv0zCMmAxIIJ3Xm//AKmlun6iLdN80dYbURgcRoS1G44HPw9pZoUsSiEVKtFwOH8Q3HtC7pupiFE9ZZqfVUQr/wBVP8j+kgRr/Np+8b4cn70Y4bo/rea7M6OVHOonvHsP+ZPf9JA4Y9fxjfDj5vc/pGzTnfiGvpa3cRF8Q9+PvD/VrWvvKcXwFb7rUz/5Tz+rqAiu5+8fWLeN95zDDBV1/wBumTy7UkMNiB/tAnueT00CGuftn1k0IuLsYU0cQuu6a39wEQSqp7SN5G8Bdkm9/aEphb8faIK3HdtJqpvrTI8pYoqkcoRYMW5gjykgyidIzYMsMtrSupHWFUm2lvOa2kgoIj5j09jIAvytbxj3f5TIqVzyEe7dPYwd3+WLPU+SFEu3KIZupgy9T/jiFVvlYQC3a2je0WdiPtH3/SD37jhmPlFvmI1Qk/2wCXJHE/vyjcOJb9+UH8QeAB9IjiBzDXg8SLa8W/flHzL8379II4gf1Rb9Op9TBtmnZeODX3YY/wBLj85H4DHg/wCnf/MfrOlq4R6S5i1l7za8ptWqK2ma3eLzjppiPhsamjYd9POQBrL9qm4Pek6HeO3y+ekZayoTdQT3CNLpg76qguQR4rEtc342PcZvnEUmFnU5eloMnBse0PUSe/tGWtVtO36mGSq1+Il00MIeBUeUY4aiD2WuPAyy01AA556+UkGvDDCg/ZPvF8M/IXm+1TQIy3vlkuPAW84TcOOTeccU2HKXsaC7XT3iJe3GFtblGZY2aCDOOOvnFnqch7wlu6OQLarpHaGqDvavS0W9qDjCBU5AR7JbURuGqHvm5r7xCuw4L+EJuwfu+8jum5BfWNw1UTimt9gGQOJPOmsJuj3SBpdwvLuHqPxQ5qsf4hOg9IxouOK2HSwkd0f6vQR4mq7nFYOuuXLUqsBob9o+I6zF2lsjEGzXqlGOuYKv5zDfGbQosFTD3CA5ctY3PnxEPR2ptNkU1adRWYhWzVsxUX1J7PTpOHd36DPsjEUTmWhXseBVcwlQ0qhAzE+Ymlh/pLjRVdfq2qoHB3KWbvAzaek0tmVaO0i1XH7mhVLWAzgadek1LKlxsc4MPUJuEzd+WI4euupw7gf2zrMTs3APrQxxGliBXAF+usX1NWWkq06jVTluSyrf14H0l0zpyy0KwW64etbmcsYB79lWB750VfB1adIlKbgg6DMQbd/L8IPDisLMtQi5+xkveEYZFS+otCA1ANSZ0G/7JatgaRTgcpIb8NIPd4ashZaBTKvAVlJPrGxi7ypwvHzvzlurhkUFsrKp5nX8CYEUEYDd1Ea/LMAfeNmgs2mojZk5gyyNnYi1xScjus34QL4dhyseh4iAFmXkD5SF7/0+MLu2HKRaneDSDXPAgyJHdJMmt+1GMuzSBPURy2mjW8om1Ol/SRNudz5RsLP3iIteMVHGRIMqJErx5xXXrAtcHj7GLMPmPpA0irg3Vg3c3KSN7FbLr3SJSuKYqo1N0OpNm07u6QNQlkXVCRoQdT7azxbe3RZAL3Y+sdQAdPxi3oDZXJZjw04ekcOrdRfhmFpqZU6xLOxP2pYw+Mr0mBpVGUjhlaVadGpVcGmQ9rghTFuKysQUdeYNpd1Osao2zjaZJepmB5OARDJt3gGwlG3PlczCzVFGjNboecdKpJ7ajTulnJYzeKV0CbTwTNephQt+OV+H4SVLEbNqMczML/0AzCV6TC9iDHygi6vfxmpySs3i03hRwGIUpSxKhj8y2io4bCNUakcZRqPb7AsbeRnPrpwMfNNysdW+dljXd0wqg3vSbKTK1XBVACRTbKBwalmN/EG/tM2njcTRINKq65eV9PSWae3saulTLUHQoJU6gVkyWBSznkD+RgnQZrBwPFTcel5qUfpBT4YjA0mU8QOPrJJW2Tiapfe1KC2zFGXQeB1kGG7MrFSt7SBc8Wp5R1PWdIuCwVZWY7RotS6EBrdB1gxsQs7BKlKpTIORcuhP5GVlz4KEahT4GN/CvyXzmnV2SoCpYo97M1ja/wC/GRrbHeiVAAOnaOcaSjOyob2JkMovYX8TLlXAVFBNRCoHjK70stlL2PIWtIBFNOKmLdnqsmVZRrltGufl/GXY28zKAFVQny2sfx1g3oU6oORVXxH7tCg3yg6gta0MUUACwtc6eU8j16Z74XMMoAameBK/pKJw9RWIxCNe9rKTabToq17gW7EZCTVIOoANr93CXRthVh2lWzgX0ZV4dLmXMFjcVhHtdWQ8QWOngD+s0dzTZmVkUi/C0G1GmaoUrcMLG8uhQbFnE1Tvt2HPEhhp5CK1LKeyzW4gf/JbwqK9KpnF8j9m/LSRq00VUAFwRzN5NG1J0IayA2v1vaBZrMASVzEAm3CWmdhVdQbBagAAHDSHUAuQdbdfGRVdsOypnSstRPmHL9JAvYcj4GWnpplPZErVUULoonTC78Zs/JBgY90J1BHgYKmTbzhbmW+JPSy0zwgWw4SoatJFz9b8YVuEGWI0Bk7VbjEkrMcu8o1Fa3Ei/uJP46pQUFHrKV4WVj+EqB2DGzEWt+Ujvag4O2p6y96nSLy7XxLgtv6ik/MCpHqJYTbL5bYgpXS9zntf8JktXqCiDnN789Y4qMSQbEZrWsJZyM/HHRUdtYRaZXcNkI+yGzC0J9bbGI7VG5C81/SYFJFKL2RwvwjMi6dkdfebme2LxulR9h4ukDmVDzBbURxhNgW/nL/nOUICsMoA8JaAFhx9ZWbjI//Z"/>
          <p:cNvSpPr>
            <a:spLocks noChangeAspect="1" noChangeArrowheads="1"/>
          </p:cNvSpPr>
          <p:nvPr/>
        </p:nvSpPr>
        <p:spPr bwMode="auto">
          <a:xfrm>
            <a:off x="63500" y="-420688"/>
            <a:ext cx="1133475" cy="847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2.gstatic.com/images?q=tbn:ANd9GcQ4tXvzU5BSYp1RVVRhavq-tg4z1wOHF4POGg2cTrB3SR-69G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986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Place You Have to visit..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fr-FR" b="1" dirty="0" smtClean="0"/>
              <a:t>‘’La Pierre de Livingstone et Stanley ’’</a:t>
            </a:r>
          </a:p>
          <a:p>
            <a:r>
              <a:rPr lang="en-US" dirty="0" smtClean="0"/>
              <a:t>This is a  large rock, about three miles south of Bujumbura.</a:t>
            </a:r>
          </a:p>
          <a:p>
            <a:r>
              <a:rPr lang="en-US" dirty="0" smtClean="0"/>
              <a:t>This place Allegedly marks the spot where the New York reporter Henry Morton Stanley met the missionary and explorer David Livingstone and uttered the words “Dr. Livingstone, I presume?”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3.gstatic.com/images?q=tbn:ANd9GcQz85Kk4__qtI7Q2HRDi1XMFINZJ-uHW58u8fgyWgZw7DTWSp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706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 dirty="0" smtClean="0"/>
              <a:t>Another Place You Have to visit..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Rusizi</a:t>
            </a:r>
            <a:r>
              <a:rPr lang="en-US" b="1" dirty="0" smtClean="0"/>
              <a:t> National Park</a:t>
            </a:r>
          </a:p>
          <a:p>
            <a:r>
              <a:rPr lang="en-US" dirty="0" smtClean="0"/>
              <a:t>Animals of all kinds, including hippos, antelope, and monkeys, roam this park.</a:t>
            </a:r>
          </a:p>
          <a:p>
            <a:r>
              <a:rPr lang="en-US" dirty="0" smtClean="0"/>
              <a:t>  best known as the place where </a:t>
            </a:r>
            <a:r>
              <a:rPr lang="en-US" dirty="0" err="1" smtClean="0"/>
              <a:t>Gustave</a:t>
            </a:r>
            <a:r>
              <a:rPr lang="en-US" dirty="0" smtClean="0"/>
              <a:t>, the world’s largest man-eating Nile crocodile, can often be found.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nationmaster.com/images/motw/africa/burundi_power_netwo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</a:t>
            </a:r>
            <a:r>
              <a:rPr lang="en-US" b="1" i="1" u="sng" dirty="0" smtClean="0"/>
              <a:t>Map of Burundi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QdVrlE5JW6LbOWHToj_r_zph-gSIhKXdjFvQXaRtpKA__1Dwi2T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1026" name="Picture 2" descr="http://t1.gstatic.com/images?q=tbn:ANd9GcR8EHnIx2SP7oRv2JTGatwtIAserIbQhX3aze7pSM3SWzgno4KqeAyYZDl0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Foods They Eat 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Beans, cabbage, sweet potatoes, tubers,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Sorghum beer and </a:t>
            </a:r>
            <a:r>
              <a:rPr lang="en-US" dirty="0" err="1" smtClean="0">
                <a:solidFill>
                  <a:srgbClr val="FF0000"/>
                </a:solidFill>
              </a:rPr>
              <a:t>urwarwa</a:t>
            </a:r>
            <a:r>
              <a:rPr lang="en-US" dirty="0" smtClean="0">
                <a:solidFill>
                  <a:srgbClr val="FF0000"/>
                </a:solidFill>
              </a:rPr>
              <a:t> (banana beer) are the two traditional drinks of the Burundi people.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0" name="Picture 12" descr="http://t0.gstatic.com/images?q=tbn:ANd9GcT-p9u9duvClC2SuM5ZAJWZipJIE7o6c_zci4a_5L4Mvdjvb-9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1000"/>
            <a:ext cx="9144000" cy="2667000"/>
          </a:xfrm>
          <a:prstGeom prst="rect">
            <a:avLst/>
          </a:prstGeom>
          <a:noFill/>
        </p:spPr>
      </p:pic>
      <p:pic>
        <p:nvPicPr>
          <p:cNvPr id="17418" name="Picture 10" descr="http://images.nationalgeographic.com/wpf/media-live/photos/000/006/cache/leopard_606_600x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495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The Wildlife Of Burundi  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600201"/>
            <a:ext cx="3733800" cy="2895599"/>
          </a:xfrm>
          <a:solidFill>
            <a:schemeClr val="accent2"/>
          </a:solidFill>
        </p:spPr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there Are many different kinds of wildlife. elephants, leopards, crocodiles ,etc. </a:t>
            </a:r>
            <a:endParaRPr lang="en-US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410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AAQUBAQEAAAAAAAAAAAAABQEDBAYHAgAI/8QAOxAAAgEDAwIFAwIEBAYDAQEAAQIDBAURABIhMUEGEyJRYRRxgTKRByNCoRVSsfAWJDNiwdFy4fFTov/EABkBAAMBAQEAAAAAAAAAAAAAAAIDBAEABf/EACcRAAICAgICAQQCAwAAAAAAAAABAhEDIRIxBEFREyJh8DJxFLHB/9oADAMBAAIRAxEAPwCuX2isd7npTbaUEUe1JHhmDCeIjOSRzuBI/voY1trqa5STW95Jg4EflSk4ZM8AHrwQNW2st1TZIRQi40U6Jg4ipghXgcs2fg8fnQm42+RiZqSY082MrJvJxj4PbXk5/IlHPwvXQ2MftLhYp1s9/tlGBHl4EhlZBw7N6s5POeRrRkdJCwRgxXggHpxrC6O7/Xk0txhjp65KdijIxImcEcnH6Rjpq1+GbpU22klpTK/07KX3cBowCMnPfr31Vi8iOLI8fp9AShas0qElgxP+YgfjTo1Uo/GlEmyOOnmljX0mUEYPzq0UlSlVHvRXX3DjB1ZjzY8mou6FuLXY+NLrw0unGHte14aXXHHte17Xtcce03I6AepgPzpWViTg8a5SnTJZhuY++sOIdQyswRJB6hyM6G1tOKinIMm4gYyOwHbU+ZYnrm3opVVABx3zputpoxDNGDt385HbWSSfYSdAivp6ZrGqeVGY0X1I65ydZV4nsM9vjjkpW82mkJIyMhHPOD+wx9ta5JEz/SUypgBuc/1ADrqo+PK6C0eH6iKUq1RXEpDHjlSOCw+wOfvjUnlRbSaKPHlTozDyo2mZlkWNYioJIyTlvb99R6ioEkkkYlwrqAXkOAEHO0Ae/GcfOuxTmWpip2R0kByySHq3U8fbHHzp8+Z9LVLL9JJPOSn8vLMq8MxXsODj8aVHQ57HrPRs1bFNWRnl90g/SFXGFX4znI5HGuLwlKZ96JG8UbbNz7uQO47BeCO+ddTSUywTSLJNC8YQLKWbb5inqPcc4Gft21AieGOq8qpRqinRQXjWRhg56FwfnPGtjt2ZLSAglRKl3K74+RjpkHpxpkScfrYadrUgNRI9GrrTs2Y1ZgWA9j/fUXB9tVJEzkzb57bHVxVPnTyiuno3q6WMdWKnB3D2ORgff207/Ce2094oZau+Is9fTN5SxuMbFIByR0JPHPxqjRVNdV1KJcpZqNPNW3yViT5CyJ+odsArkYHxqz2+53Wz+KrbdUpx9JcT9IaeEcPHGOv/AMgcn+2p448cJ1xQLto0eq8G2asgqYqilXM0jOJI/S6A44BHbjVM8TeG/FFkqJauxEV9uaFoZKbaN4RgAxA7ngd9ajTypUQxyxHKOu4Hpp4areKDaddAKTRg/wDxDTQzLQzRyU06PCksdR6AwyoZhntjJ/GtqsX0yUEcdJWJUwr/ANNgwY7ew41xePD1ovcZW626mqT2Z4xuH2PXVQrf4VUQYyWK7XG1SZyBDMSv7Z0nF40cMm4+w3JSWzRBpRrOf+H/AB7bFxbvEMFXGOkc6HcB9yTpx794/taEVvhunuC9npqjB/II0/l+AePwzQ9ISAMk8e+s0pf4h3m7V6W23WHyK7OJUrJdu33wMc6uFptdf5klVe60zzS4/kxkiJAOwHf761STejnFx7DmkLAddLpD9taCJ5ie+kaZRyASe2usD2Gm5Q2Ccjd2GuNBtPunZ94AG7OT3OnpYCygM27LAjI7acRDHFvABPtrieRvJ3F8FuSPbXHEK5F4pTVeYFjizhvbA51iHiW6zX64yTVEghip/RTE9T1PA+SMn7jWifxQujJZYbdDL5aznNVIDgrHzkL7segHwdZLU5jkjNKAso9IcsW3N0Y9OB+k4z2xqTPPfFFOCNKxuogPAy3nI3qZmOcnr16HjTbYQqVcIwbZJkY2/wDdnsOf7HUjyikko+pWdkIHmANhm9jn8kn41zSU310jrI6qAxlYgdSTwvPb/wBDU6eygW6SSUpFDJULJBFHvcgbC+eMdyc56/8ArQ2vpJYIUhlcB2IkEPklABgcjscnjH507VbDL575cIA4X9W4kgKP9f211cWP1vmVEwjcxjbGiluRkAD8jTYNoXKKZDnpnpqWklfDQu7ghP6cY79+v9saR/ow7BFiK5OCXAyPt21LmqErKenpaenZpYWC5T+sEknOe+fbrjT6U85RSPoCMDGUOddKddgqPwXnwJYKjxJ4V8QVDhA9wqpPpZHX0KWI3Oo6g8f2xq/Hw7QtJZqUTDzLZlsE4Y8df350K/h7PW2apm8K3andZKZc0tUqHy54u3PTcB/s6k3KCZJKlJJo4pUkZ4pAxEnupGj8jIoRTqxOKHJtFxlkho4XklKxQoCzN2HfVUrfHaLXJS22gkqM4y8u6PGeBxjPX7dDxqlC/wB2virTXSoSWOklGBFCFaVg3GfUBuO3aM45J41NRyKqdooYWfarRwMgRXJLEDJGRk/1e5PxpOXzHdQ6Hw8atyDkf8SBTyubnQpFTImWmWXowJBXHc5x7ddWO3eMLHXUxnWs8oDOUlQqwx1+/wCNZJeaLyMiFHMVN5ixkxrtAZgO+c9skcH27aKeH6SjoaGpraotFI7HPmL+kYwP9NB/mTiqWwn48Xs2GkqYaynWellEkT/pZc/+dPaxixeOqm0JLFDJTVFM4DwwSbgcnqS2PSCPfOD760C3eN7XVeQtXIKSaeQogY5XOCRk9shW68cYzq3H5EZJctMlnhaf27QYqbRSTXCGvMSpUxHIlUckexPtqf8AjSAggEHIPII76XT1Qq77F028hQjKHHvpzSEa44bMjlTtQg/Ok3MMenJPvp0jUerqIaGknqZ5BHFGpd3Y4CgdTrjRsEqvrYDnoNMTyRrIquAFkPPOhd68VQWinpZYLdWV0czBWaniLmPPcgc/20zBd7fW3F4pt0E1MwWZZ0Kbc/pYZwCD76X9SL6YX05GSfxEr5azxRXBQRHC4RFU8cLxn5zu0BD4hwiFQzADpkHqf/A/OnLpN9XX1VRnaHqZJBjry5Iz/pr1DAs8kUcsmWcq8anuCMk+3RR/fUMtuy6KpUNOksbPKCSgOzoOpzzx9jp6TZTUM0ectKgLt1BIIIHXpjP50ktVHOakyBkDR5Ty1HB42jHse+lrIZII0p/5RQhfUh6Yy3Pzjkj50Ks0aFNvod0h8skoipnAb/uPPTp+2ok9MsVUyIXLhMq0jcgc9/fRTdULO4qAgf0krwABkjj26kD86FiYS+dMqH1Bj6mxtQH9P26DTItgs6qX+jpkWU7ZNheNwMg+w46fnQYVhAAO4kd9551Oq0+nnkjqMgQqQhRQpMmARuzoPjT4QVE85u9H0tfK56w5pZx5RAcEhhxng9MDp/bQf0Vz0VTezIs5G9ckZRWLFEOOo4POdVnwjeoqmGe218kseFJilkcr2AK7vj30ZtwkglW3PUgoQ0kUu0rGgVcHLdiS2ccjg68/K5ttP2VRUVX4OqmSKmZGWIje4lbfIIyo3DcQR0ABPHU/vp5Vm+p3wuqM7bkjZgoPO7Jxng9ec9zwTodU2+rdJ4KymZaYSeYowwOOhJVRjblc8n7Z0y9RN5BMRTbKPSDyUz/T9gBjB1LKopDlsaFX9NXyqrQLHDJLK2UEIVN2dq4PqJI+xAOecjSXGsklsG2CNROS0isRwBzn0npyG5+PnTtuoaateoNcGZYUGxnYKqhQTnHQ7ckjOoH+F1FTDFD5jzx1PmbAnKqOcDPuDkHOBwR30+CjKpATtKiNBYo4qikpJ3ppJtkRdnkKqpI5BOOePc85xozBGTJFEFKoWiVTHGzPtDMTmM8R5JPPPpz7DDVwhWNWiCNUmbaCkkJCZHGGHbA53cdOOmNOefTSIpdgkU0qeWKSfaZMEbpiwPCABuDxwRjpouUntnJJIK+CfGb2ow0lW8lRQS52q4Alp8ME3EZA27gc46dh21q1JVQVkCT0kqTRP0dDkfbWHzhqwlJ7rTVZaIRlTFtaUhiJCoHTKo+OxPPbSUE9VblaopLi9GtQVffGzAsGIHKkf9TptU/bjIxVi8hx0yfJgUto3c8f/ehlx8Q2m2lhV10Ssv6lU7iv3A6c8c9+NZSr3CulRJaupqQajzfMXdKkQUKwV1yArEAMNwyCcDONd0JhrgFiqKqlWphEcNLLH5ZeQfzCN/Kng7ScAgk850U/Mr+KBXjfLLtcPH1NTbUioagSytth+oBVXJIAPpDYGT3xqBW3K432lq6ECka5QFZYocZjX1el2JJzggkDg+nOOmqzRwmMVG6gpo6i3U2aGinOx4RyshDZ3sn/AHEcnkdtcVng270FFQRWGqgpVedp5w0xG1wOCSTyqKBx79eulfXnN03Qf0ow6R7w7brvZ6ypmvVzpaOpqd/0lFU1IVqyRjjfJjPH6QMdOmNOWihFNXSW2srW/wAWko5FexJO5pmHZgxB2k8HjJHv11Ojt8Md/Wnugp541jSltFXLH9TOz7QyykjhVBYnnqT8aC11fDYrVb75cKyj8S1VLczD9XEzI1P6clcAjecKSC3vrO2ZYMgp7VebVcKl6evpKmiEaSQyLyGYkAZ43ZK8+nd9841CqbMyU3mtVwsEj3sisfSD06D2PfHXVmuNdXVNRNCb3Sy0FweOZKKudUlaGT9UZ4BUjcCpBzxqFcGsMN0tkWKuUU5eGCvaTKh9xXy5e+AxAz3B5yM6EO2kVVkmpKijnMOFCq0ePUHPOTn79+dQQzrDJUocl5GYjHGSCCQfz7as1TQVl2d/8Wtppmo5ZFKs3kqjtyNr9GQ4+SOD0OgVZPCstVGUemp4l3LTSDc3mZ4GTzjIHftpq+DrvY7cKYw1Plw1SVUbRKd0QKYwTwepHTOPnUWkpadqVfLilkqEUtImRtwhyW9yAOMdc/GpMppGVAZDHG5OYtwLRnPfsR0P76i+Haae+3ujtdMRDFORBJIDyUJ9eCf6iuTj47aOEW9MDJKg1/D3wQ3jRqqsrKtoKOGQKQnLs+Acc9tvfWqL/C/wcAB/hGcDGTUS5P8A/rR7wzYqXw3ZKe10W4xxAku36nYnJY6J8atUaRG5WfNNDUQVrkyvMkoBO6JFaNgeu8deOmeeBov4Uu6W+SKG4ieWjacKjK+5UY5Gf+4HdnaQccHGhFzlirHaqWA0ldgmVFOUcfYc5+fj8iAkL1TGF3jCbQyq7nDHgEBj/V8fGoaUlst2jYKe4LBQxpXES/zm27wAWQ9CcKOcY7dMjnroVcaiOCQQogG1iSuMDPx++qLaLq9C6xGWSSBD6A4G8g4GFB5/A41eaqN6qxtVU00FJVR4GazDq4xjb/mVvyc/6QZ8D5LY/HP7WRqi4hLbOUUqr5jYDAByMHv2GfuPfTZqITbI5bdvqY6dVR13Mm/cCTjapPPJyP30P8XzwW+3RUtHcYZ3ddrzIV3yEkbifZTgccYAAOdSKQ0Xh+yWGbxJDVR1LVEjv5agnYgKgOO42ntzpmLGow/sCcrkFqq1eQ05RIZpTHA7JDUFZGU52D1sA2COv9QBXqNDLs3k0VZH9ZTOUCQClghfaoUMxRh/SCCRkew1ZK+lvCTVcdLFJWK9RFL58sabJqZv6eOpUkezdCMnrXbrHBb46mi/xCtrI4lELBY1R9/mFo2B6EqowccEEcaJdnN2c0E9tqHmo68vTzz2xJnkjUKtGBFgn78+3f50eWz1sH1rUTGoaNI5Y2qGBSoD44K+yKq+r3zqq26OlqLFT3GsZYmnVaeeEkl6nblY4wewJGT9tXS30CV9yuMVddY4qr/BhTVdLDkimLDlh2+2glpmx62QoaSWtqq6ChoDTVEVVEyTz1LstUuGIaNjj9By2OfxnIUq9bR0dRZbYt5MdR5LhFMFNDOrhjMFxk5J/VkjjRC2WC0zz2Z7FehPJQRz1MFPK5Y1BYbA2TzsBBHfqNQZqa4W+wtX3djYg9yheojlmyipGvSIRnJDHjHH7aKKTYLkOxpTW/8AiHRU9VQM8ktRIIa16+R5CWQkjYONuRjB476iXyhmprXWQVb1lVPJWvEtLDlVnV90vl78jag3AsRjgKueNGJoJ2v9putgqKSgtN4dKqomlb+dUsV4jVTk/p54x3OpHj+sqadIJbY/1jR72ktoPqq4zhM9MkKWyce+mR00LbsrrXChtviWlq4zXzR3DZTpJb545Kc1LKEYYOSSvGAfYADjTLw1XhXwleKOy3ClvNYlcTVsIQslMu3BkKHJbDY55664ooL3WWq40HhyhitPkXhY2p4CIphEFGWDOcFsFTxg6JI0tRe79VW/w9V0NzpaSqjirXPorHG1fVwMNwjLzg861qjtvYC8S0NqqJ6i4XaZZLxQW2B62lgUqHk4ZWVu2QQDxxkdNQxNCbhdzFSsyrTCtWikbekxIVlcdww44/8AzU2a508Vtrr74htMjXiniFpq4vM2io3xgh3AHp4447fjD10koLtbl/w2GG1Xa6UUBXc+N4VtrRKOoIwOepH21jutmr8EGprKy+VlG1ZLG1quwUSUVY5QxuBhhG2ODwGB4zoXd91X5lno6cwxW8GNmncYljDeiQPj0ng4HQg6KqtPF4voaKuuaz1dthEDictGCxXl0OcbgDznrj31zJY56CGCz1V4gqInlkm8hSFMsDr1zjOd3IH57DG8kv399HU3sqBiaKplSRAWXcfLbkEdcjHXPbVp/hFTrcvGFNNIYw9Os1Y4QdWyEA+38zVcqmpJqA/Q09RBV0gJkiZ/M/lFsHnHYnoemdaX/AmhItVdcJadVdpfJSYY9agBiBjsCR+ftqrErYrIzUunv+dc6U86TVZMfNE6BlRZ5GVgARJtLH4HGeOf9NQ6uE7c70aQ9NhwPkYP20tLUworNFtjDLg4yUJznle33+/vqcjq8ZYLtZRlypHqGcnvn299eduLPQ1JEKlMHmCCedlRgMMy7SevfaQOT7duo66NWS/XCmCUNtiFRIrM8YkEfc+5xzzjg6GBS06fzGSRuCUA2N25HUcdfnTlVSP5AnSOKUxqBsbB3KckMMfHv+OmtfGWmYk0HbLbanxR4moIb3KkcDxtJFTNCQsqYOSpXjI46nPGi1qqvMpqe0+FLu1bW01e7yx1kQ3mnBAbaW7DPuCRnGq/4PvsVmqJoHrayKORNitgE07A9dvsenHP7aufh6W1xefPcaugqqpEZaRtvkyOWQhlLYAO7rn3PuNJnp169HJVsW45F1rbi97px4duimnmk8zBgkVdq7fkMOv79tVO9tR01FJCUr5qm2SNRk1EgAkZcurYA+DtPXbwe2iFlorBV264eE0W6Uc9an1SrXIpFMyDO4EY3DA6gcjQrxbWVZ8PUtRTTxV1rqoViesEZjleeMkFmzzjjA+NFCLujHLQY8LXFbZcbLRCrmmpYomaqgEBfYSTgs39IBBI9gO+dGnnss1DV1FPJV+Vd5/p6e40O6WeVTlmBQqNmORjGcDUa23eObwtDWU9dHHOygyiGEFvTj8j2z21apLoai10F6Fe9mpqSXdMlRACKhQOmOMZ/fSfe1sZbrXRDl8PUlFUXyqgvM01ZT2zyaemp4x51KhT9QAwSSVJ6DnUe2WbxDefA1ZTXCQRVM1UhpHuxDusYRFJyOQxIbHfn51O8KwpevEtR4roa2nit1QWjCfTeXJK2Avqdv1D0n9PsPnUAeH5Jb9BTeLLyGr5rka6mpoSzLJFGvpBOBtwRn2/fRpUtimSVoKVaa00NHdqWeLw1GBXL5BaXftx6Tn055451Dvstvt1ZR1lySrH0IeOKeAt5iiUhRx36k++QPfTgjt9kovEHiSiuwrEqKou+4ZGU3fy8DuDjn2GubFDdKp6W+1jxqtTS0+EP/8AbJLDHYEbf9jXO75GrqgNdLBVwPSW293FI4XhCWi6uWBFSXYruI5BMYUHdxnGO+nq57OLjcb9U+IKuS3K7UN0odrlVmZdpKqf6cgnv01FuXheuq6Ce4eK/ETGntlSBmQsyyLgHacYIO5sAgZweO2HLbPTyrV3y4+H0gttxldqxp5nJRY+Y22H+onuCe50baq7BSdjtXDP4etC22+zU94ornXCGklmO5lTZmMv0Jw2Mjt/bXNvnmr3qrr4ht4oLrYaZ0gkIKwSk5VWyeeGHX2bUGz2u33WtrbFdqs1sNYBc1qo227SSQAvt6cZ/wDzUuOoqb7fojBUSz2WeKakrKB3G6BVQoG+d5UEH3zoHW17/f8AYSAdzKQ+D7fXXezxV1zctTPVMd+xf6WYjO5sY6+2nqmhth8DWy5XWKaqkjpvp43p1AZFYkLkHqQcYPvokwam8MeR4LrFWG31Uq1r1gBycctnHQddQr9eK2Wis7WSo+rVsJND5QBqDjBbHHH7YzrOTbVfP7/QVLbIVPPLU3mazwUUYhrYw0s0cO2YxsufMZvfce+te8CeSvhC2RU8iyLBCIWZRj1p6W4+4OqNPa7rQeH7ZS0NfC9w84vUMzYd41JYop6nGQMfI0V/hPeI62jqAzbZ6tmq/K6DhvLZlHscLn5OqPFn92v1is8bVmgaTSk6516BIY/e/CVuu1VUy2uWKgq0CySQZBjBI6sByPx98aodbQ19td2mXIQ7jNCxeMZOPVjpn5A1cfFyxT3AeIbG+Y6mNRNH0Ccd/Y+41N/hQap75VxzSRzxSQFZ4yv6MEFf9TqTJfNKtFSpQtPZQoK+NmLy+h2GC/VWPOM5/wDOpcYjYNPJCUkBG1oGUkkdGxwf999bBd/4YeGLm8sqU0tFPKcl6WQqoP8A8Dlf7aoPiP8AhZdrJG9VZpBc6ZQWMQTbMBz0X+rj/Lg/Gulgro6OZPsrywRXCMCZf5wy7qIihIGMkMOvf8dfbUeCWroIpEo3E1LLkzQN6w4+R34GoUVex8tcRO0ZyY5ByMcYBP8A61Jj+nlDyO0sU8hzkEAKMdD79AP/AB00lxa76Gpp9Fl8NeO47HQx062oVEKbghBDPGhbLKM84+NVbxVf0uc/0lqj+ls8P/QpVGBk8kke+SdPR0iFyx2FyfSxO1W56E/PGmxAI51f6dQx9QZQWG3GCpHvzrYOCdgzg2JbM05UMGXKAgowB255I45HX/Z1daHxRcqewzwVBpa6niXdB9WmSp+eee/zqqMaVR5BlxEinyJdoZ8jswxxyCAR7aMvWzQygy08ZbYHXyx6ZeOMr2zk86Tktu0OjSVFqsN3HjuxVth8TGGiijKNDNS7QW5J2hSD0wOdTpL34en8W2+3RVFVJc4KN6OGqmAVSxAxuAAGTjgjjr31lyVhhrjLgqu4MiA4CHPQ57H9xq+2a6W2rqKSrqY1aqgbEPnKNyH/ALW68Y/vrJtxe+gON9D1H4Hr4PDFsslVs3VVZNPcJFbcsf8ALO388IP950YWpoIbGLUs0sAt7xxJNJ6SzJtOQT1Bzgn5Og1zuF7StudVTHZHU29Cqq+VjlDcnnodp/3jTEFFJfFpaq7vNHRNLHCxpwd0rMAQRx0z/V2Bzpc25tUwopRWwhTy0fiWna8XMXGCa1UjwTRSoPIr05baoPDDKg8c8LntqHeKcwUbTz3Gnqd8Xm0lLVJ5ctOGHTKnO0AgcjOjVzpmp6Cktwo0kpLdIEiqlqiJIoyuC+4r1xn9Ofvqn3u5Gpq1tdpqfq0jCGAEq21QD1fqSc9WPzxpj3pARW7YItzGz1zVCP5tOsBRo6hdu588jHsSSQOnXU2iljt98qLrA7SiSNopQuUHmEDDBccYI5/tqFcIqiOqlknmiRUCkIq7gx4BHwR+dQ7hKI5mVpU2EqafDORz1YZJP5PP30VXu9hOiVV1n0Fj/wCHrRBsgqpM1FVUHljgdB26fsPvoxaaaGgiFXbKmmrboRthMh9EfTIwPvnQ6mVW8sVJWpTjcW9KlD1yOuMY6aA3Wz1sDtU2vzvp2JIihZiUU/HU/PtoLWT7XKv+guXDdGl3GmrL1bqCGiuFJT3inqyd6jasuFDN89Ocd9updqqXp/Gw+rRKdo3engVV2iWCQL6se/mBf31XvAdnp6LwNXXa9pUwO88vlyDJZV8vYWCjnPL9eeBriG2Gjjtdwutf51xhiVYEBJWRFlDRue/VQDn40fH6UlsG+aejaidcZ0iyJKiyxHKOAynOcg6TXq9kdGWNZRLQWuojqVpaF4ZZauNcMSzkEhfc9f21aPAtvSGrr66mppIaWo2bHmGHkYcFsdgeONSjbDaaS1wUSI9LC6xypJzhDxkfOcaPU6pAvlR52r0B7Z0Kgk7Ov0SQddjjtkd9NjXQOiOMw8T/AMH4rtfZK+3XFKKGoYyTRNEXIcklivPf24A0E8SfwsuFlhmq7HO9xpgAWgMf88D4A4fB54wfg62wddL10EoJmqTXR8vxVLpI1PKpSZCeAcFfcYOMN8Hvp/zY4BHPEkWJAc+Yu3OPnsevft051u3izwXafE0W+phSKuUYSqjXDfZv8y/B9+MHnWGXSkunh64fRXeF4Jj69xUFWHTcGXqMj7++NSZMNPRVjypnTxRB2mnSORGVf5iggEe/49+2NeqKV6F1LeYkLHDo5PDdQ3PTgj9tR6WVFiO93ZWBYDGWT4+RjnUiKSZwqVTfVK4zHJLk7sDBweoPH34GkU0O7ITQSbjMwaQFiGYnPwCeftqRFK0MMqMGIBDA94xgeofBH+zjTQ2okcalpIizDYw2gEYIBPfrnjGj/hihikv1M00rRwxIXkLj0kKPSp/JGtb+TUvgsXg7w7XzUsVTeZz9LKUMFDO2z6oFSRk9c8Zxzxn4GrJUQu9BVPS/87bqyFdlLUTSQyRI59eWJ44C7VwMY7d3JJ6+klCwS5ZhmJQuQilsZ4P9+wyB1Oqr43vk1NIlsomzUVaM1XV4BdUXgDOPnbk/nOdBF8nUQJX2yPfbnTQVbW6yTyQQHy42MU+5QFB4CnhcDuRzx+K+GSqf/k1EUY5efapWRQRzknjPAyMnPYA6r9wqZ6qo+ok8xt7NsQDOPYY9uvPXUuKqlpbc1HVxK7SyDI2+tFAycYHXp19z86csdKweVuiyCrpKaFkpXSd0YCONRjBBxu46DGffn5GhM01NLO8lLG7kEmWRRs9e0bcD8fk9dSKS3xvDEWhMcqdQ3BJOQN3xz/btnQykaUzViM27yVOAq4wQcf3x+w0PE2zuuqxR0XlQ1BNQAxLbMggcHGQcc9v/AFqNRXar82Orjqn2oAjx46n3Hseh+fnQ6WQzsY41LNGnqckdTyfbGmIKmnikJzLtK4bZxv8AvnTVhjXQmUtmm03iihq/CK0h82GvQ+vazEVHYFs8cgnk/wCXg6E3OnqRBRVrMVUZEcRJDugKsxA/yZwM/J1RqWskSoUiTyww2bx2HYn31Ykr6+pljt1ROkIFK1PSSl8ruLBv1dt20DnS8mGTkpL0jYtG1eAboLp4apjghoQYfuF4B/YY++dWHOqn/DenFNZKiPzC4WrYYJ4XCrnB+SdWvV+K+Csnl/JlQ8DeIZPEVojUiRpY1UStLEQC2Pc9fxqyq1V58iMUzwQVHbVC8LVU6/4dtlZQyRBgpwCNvsONaM6jerY5XodMT0Yx2Niw5699ODTa66HXXGDinS51xpdYcd50Pvlitl+pfp7rRxzqB6HIw6fKt1X8HU8aXWNWdddHz94t8JT+ErsImVp7bPj6ap43sw5KHGAG68YwR+wBxNs2sMqVwxGcBP8AvUfHfX0heaCludsqKSvhWaB0JKNnqBkEHqCD0I6a+ZZ5HgqJ44mIWLcUyc4IJ7nUmXHT0WYsnJBeJpq1PpzGJjECY5Bkl8HknbyO2mLh9RTMr0lMkCR4iZonXO7PXgkH24yNSomaneeogYpLHsdGB/S3HIHTU6H/AJ6lc1XrLxtKx6Evyc8fJ1LzS9DqBKePL6P5MkkTzqdqzOvqCj+khcA//ehUX19VM9TVzO0shZTI7klSCDjHtxjHTnSVJPnxnJyyFjz1JAOjFWiQpKsSKgAyAqgc+jT3JRX2oUo32wdOrPFmTPnsgWMQ9M9QOMc8ZPX76l3WGWmJpxFTielDGR43yzZIJ3Agcj79B050Nq6iWGjhmikKSI8oVl4Iy2P9CRrqkY19urZ6s+bLy+9uueB/po0tWwW90goPEFdcXSKkjxlWAfBG47SNx+xwfwND6mVoJKcxoU9W44bBk6Y/ck8ae8PMUpxtJwaeViPkMMaiXFFEkAAGME/ktrEkpUa3cLB83mQmQfpYueN3Pbrg8/8A7puOIuc5Ctuyc9R3zjRK5xolsjkUYbf1+5P/AKGhU/Ep6/pU/wBhpq2hD7CFd5ExdoQxZVy+QBkDGvFjVUYwolkBIKKv26AD27986esirJSyB1DCSUK2RnICk/66G28kzgZI3Ag4ONYlWjm/ZdfAnjGq8NSmnjjapt8p3PE7YMZHBZT74/p6HA6a1aPx74WkjVxe6UBgCAxII+4xwdfOsnoqo1UsAdpxk9T31Ffh2A6ZOmRk0A1Z/9k="/>
          <p:cNvSpPr>
            <a:spLocks noChangeAspect="1" noChangeArrowheads="1"/>
          </p:cNvSpPr>
          <p:nvPr/>
        </p:nvSpPr>
        <p:spPr bwMode="auto">
          <a:xfrm>
            <a:off x="63500" y="-527050"/>
            <a:ext cx="1428750" cy="1076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AAQUBAQEAAAAAAAAAAAAABQEDBAYHAgAI/8QAOxAAAgEDAwIFAwIEBAYDAQEAAQIDBAURABIhMUEGEyJRYRRxgTKRByNCoRVSsfAWJDNiwdFy4fFTov/EABkBAAMBAQEAAAAAAAAAAAAAAAIDBAEABf/EACcRAAICAgICAQQCAwAAAAAAAAABAhEDIRIxBEFREyJh8DJxFLHB/9oADAMBAAIRAxEAPwCuX2isd7npTbaUEUe1JHhmDCeIjOSRzuBI/voY1trqa5STW95Jg4EflSk4ZM8AHrwQNW2st1TZIRQi40U6Jg4ipghXgcs2fg8fnQm42+RiZqSY082MrJvJxj4PbXk5/IlHPwvXQ2MftLhYp1s9/tlGBHl4EhlZBw7N6s5POeRrRkdJCwRgxXggHpxrC6O7/Xk0txhjp65KdijIxImcEcnH6Rjpq1+GbpU22klpTK/07KX3cBowCMnPfr31Vi8iOLI8fp9AShas0qElgxP+YgfjTo1Uo/GlEmyOOnmljX0mUEYPzq0UlSlVHvRXX3DjB1ZjzY8mou6FuLXY+NLrw0unGHte14aXXHHte17Xtcce03I6AepgPzpWViTg8a5SnTJZhuY++sOIdQyswRJB6hyM6G1tOKinIMm4gYyOwHbU+ZYnrm3opVVABx3zputpoxDNGDt385HbWSSfYSdAivp6ZrGqeVGY0X1I65ydZV4nsM9vjjkpW82mkJIyMhHPOD+wx9ta5JEz/SUypgBuc/1ADrqo+PK6C0eH6iKUq1RXEpDHjlSOCw+wOfvjUnlRbSaKPHlTozDyo2mZlkWNYioJIyTlvb99R6ioEkkkYlwrqAXkOAEHO0Ae/GcfOuxTmWpip2R0kByySHq3U8fbHHzp8+Z9LVLL9JJPOSn8vLMq8MxXsODj8aVHQ57HrPRs1bFNWRnl90g/SFXGFX4znI5HGuLwlKZ96JG8UbbNz7uQO47BeCO+ddTSUywTSLJNC8YQLKWbb5inqPcc4Gft21AieGOq8qpRqinRQXjWRhg56FwfnPGtjt2ZLSAglRKl3K74+RjpkHpxpkScfrYadrUgNRI9GrrTs2Y1ZgWA9j/fUXB9tVJEzkzb57bHVxVPnTyiuno3q6WMdWKnB3D2ORgff207/Ce2094oZau+Is9fTN5SxuMbFIByR0JPHPxqjRVNdV1KJcpZqNPNW3yViT5CyJ+odsArkYHxqz2+53Wz+KrbdUpx9JcT9IaeEcPHGOv/AMgcn+2p448cJ1xQLto0eq8G2asgqYqilXM0jOJI/S6A44BHbjVM8TeG/FFkqJauxEV9uaFoZKbaN4RgAxA7ngd9ajTypUQxyxHKOu4Hpp4areKDaddAKTRg/wDxDTQzLQzRyU06PCksdR6AwyoZhntjJ/GtqsX0yUEcdJWJUwr/ANNgwY7ew41xePD1ovcZW626mqT2Z4xuH2PXVQrf4VUQYyWK7XG1SZyBDMSv7Z0nF40cMm4+w3JSWzRBpRrOf+H/AB7bFxbvEMFXGOkc6HcB9yTpx794/taEVvhunuC9npqjB/II0/l+AePwzQ9ISAMk8e+s0pf4h3m7V6W23WHyK7OJUrJdu33wMc6uFptdf5klVe60zzS4/kxkiJAOwHf761STejnFx7DmkLAddLpD9taCJ5ie+kaZRyASe2usD2Gm5Q2Ccjd2GuNBtPunZ94AG7OT3OnpYCygM27LAjI7acRDHFvABPtrieRvJ3F8FuSPbXHEK5F4pTVeYFjizhvbA51iHiW6zX64yTVEghip/RTE9T1PA+SMn7jWifxQujJZYbdDL5aznNVIDgrHzkL7segHwdZLU5jkjNKAso9IcsW3N0Y9OB+k4z2xqTPPfFFOCNKxuogPAy3nI3qZmOcnr16HjTbYQqVcIwbZJkY2/wDdnsOf7HUjyikko+pWdkIHmANhm9jn8kn41zSU310jrI6qAxlYgdSTwvPb/wBDU6eygW6SSUpFDJULJBFHvcgbC+eMdyc56/8ArQ2vpJYIUhlcB2IkEPklABgcjscnjH507VbDL575cIA4X9W4kgKP9f211cWP1vmVEwjcxjbGiluRkAD8jTYNoXKKZDnpnpqWklfDQu7ghP6cY79+v9saR/ow7BFiK5OCXAyPt21LmqErKenpaenZpYWC5T+sEknOe+fbrjT6U85RSPoCMDGUOddKddgqPwXnwJYKjxJ4V8QVDhA9wqpPpZHX0KWI3Oo6g8f2xq/Hw7QtJZqUTDzLZlsE4Y8df350K/h7PW2apm8K3andZKZc0tUqHy54u3PTcB/s6k3KCZJKlJJo4pUkZ4pAxEnupGj8jIoRTqxOKHJtFxlkho4XklKxQoCzN2HfVUrfHaLXJS22gkqM4y8u6PGeBxjPX7dDxqlC/wB2virTXSoSWOklGBFCFaVg3GfUBuO3aM45J41NRyKqdooYWfarRwMgRXJLEDJGRk/1e5PxpOXzHdQ6Hw8atyDkf8SBTyubnQpFTImWmWXowJBXHc5x7ddWO3eMLHXUxnWs8oDOUlQqwx1+/wCNZJeaLyMiFHMVN5ixkxrtAZgO+c9skcH27aKeH6SjoaGpraotFI7HPmL+kYwP9NB/mTiqWwn48Xs2GkqYaynWellEkT/pZc/+dPaxixeOqm0JLFDJTVFM4DwwSbgcnqS2PSCPfOD760C3eN7XVeQtXIKSaeQogY5XOCRk9shW68cYzq3H5EZJctMlnhaf27QYqbRSTXCGvMSpUxHIlUckexPtqf8AjSAggEHIPII76XT1Qq77F028hQjKHHvpzSEa44bMjlTtQg/Ok3MMenJPvp0jUerqIaGknqZ5BHFGpd3Y4CgdTrjRsEqvrYDnoNMTyRrIquAFkPPOhd68VQWinpZYLdWV0czBWaniLmPPcgc/20zBd7fW3F4pt0E1MwWZZ0Kbc/pYZwCD76X9SL6YX05GSfxEr5azxRXBQRHC4RFU8cLxn5zu0BD4hwiFQzADpkHqf/A/OnLpN9XX1VRnaHqZJBjry5Iz/pr1DAs8kUcsmWcq8anuCMk+3RR/fUMtuy6KpUNOksbPKCSgOzoOpzzx9jp6TZTUM0ectKgLt1BIIIHXpjP50ktVHOakyBkDR5Ty1HB42jHse+lrIZII0p/5RQhfUh6Yy3Pzjkj50Ks0aFNvod0h8skoipnAb/uPPTp+2ok9MsVUyIXLhMq0jcgc9/fRTdULO4qAgf0krwABkjj26kD86FiYS+dMqH1Bj6mxtQH9P26DTItgs6qX+jpkWU7ZNheNwMg+w46fnQYVhAAO4kd9551Oq0+nnkjqMgQqQhRQpMmARuzoPjT4QVE85u9H0tfK56w5pZx5RAcEhhxng9MDp/bQf0Vz0VTezIs5G9ckZRWLFEOOo4POdVnwjeoqmGe218kseFJilkcr2AK7vj30ZtwkglW3PUgoQ0kUu0rGgVcHLdiS2ccjg68/K5ttP2VRUVX4OqmSKmZGWIje4lbfIIyo3DcQR0ABPHU/vp5Vm+p3wuqM7bkjZgoPO7Jxng9ec9zwTodU2+rdJ4KymZaYSeYowwOOhJVRjblc8n7Z0y9RN5BMRTbKPSDyUz/T9gBjB1LKopDlsaFX9NXyqrQLHDJLK2UEIVN2dq4PqJI+xAOecjSXGsklsG2CNROS0isRwBzn0npyG5+PnTtuoaateoNcGZYUGxnYKqhQTnHQ7ckjOoH+F1FTDFD5jzx1PmbAnKqOcDPuDkHOBwR30+CjKpATtKiNBYo4qikpJ3ppJtkRdnkKqpI5BOOePc85xozBGTJFEFKoWiVTHGzPtDMTmM8R5JPPPpz7DDVwhWNWiCNUmbaCkkJCZHGGHbA53cdOOmNOefTSIpdgkU0qeWKSfaZMEbpiwPCABuDxwRjpouUntnJJIK+CfGb2ow0lW8lRQS52q4Alp8ME3EZA27gc46dh21q1JVQVkCT0kqTRP0dDkfbWHzhqwlJ7rTVZaIRlTFtaUhiJCoHTKo+OxPPbSUE9VblaopLi9GtQVffGzAsGIHKkf9TptU/bjIxVi8hx0yfJgUto3c8f/ehlx8Q2m2lhV10Ssv6lU7iv3A6c8c9+NZSr3CulRJaupqQajzfMXdKkQUKwV1yArEAMNwyCcDONd0JhrgFiqKqlWphEcNLLH5ZeQfzCN/Kng7ScAgk850U/Mr+KBXjfLLtcPH1NTbUioagSytth+oBVXJIAPpDYGT3xqBW3K432lq6ECka5QFZYocZjX1el2JJzggkDg+nOOmqzRwmMVG6gpo6i3U2aGinOx4RyshDZ3sn/AHEcnkdtcVng270FFQRWGqgpVedp5w0xG1wOCSTyqKBx79eulfXnN03Qf0ow6R7w7brvZ6ypmvVzpaOpqd/0lFU1IVqyRjjfJjPH6QMdOmNOWihFNXSW2srW/wAWko5FexJO5pmHZgxB2k8HjJHv11Ojt8Md/Wnugp541jSltFXLH9TOz7QyykjhVBYnnqT8aC11fDYrVb75cKyj8S1VLczD9XEzI1P6clcAjecKSC3vrO2ZYMgp7VebVcKl6evpKmiEaSQyLyGYkAZ43ZK8+nd9841CqbMyU3mtVwsEj3sisfSD06D2PfHXVmuNdXVNRNCb3Sy0FweOZKKudUlaGT9UZ4BUjcCpBzxqFcGsMN0tkWKuUU5eGCvaTKh9xXy5e+AxAz3B5yM6EO2kVVkmpKijnMOFCq0ePUHPOTn79+dQQzrDJUocl5GYjHGSCCQfz7as1TQVl2d/8Wtppmo5ZFKs3kqjtyNr9GQ4+SOD0OgVZPCstVGUemp4l3LTSDc3mZ4GTzjIHftpq+DrvY7cKYw1Plw1SVUbRKd0QKYwTwepHTOPnUWkpadqVfLilkqEUtImRtwhyW9yAOMdc/GpMppGVAZDHG5OYtwLRnPfsR0P76i+Haae+3ujtdMRDFORBJIDyUJ9eCf6iuTj47aOEW9MDJKg1/D3wQ3jRqqsrKtoKOGQKQnLs+Acc9tvfWqL/C/wcAB/hGcDGTUS5P8A/rR7wzYqXw3ZKe10W4xxAku36nYnJY6J8atUaRG5WfNNDUQVrkyvMkoBO6JFaNgeu8deOmeeBov4Uu6W+SKG4ieWjacKjK+5UY5Gf+4HdnaQccHGhFzlirHaqWA0ldgmVFOUcfYc5+fj8iAkL1TGF3jCbQyq7nDHgEBj/V8fGoaUlst2jYKe4LBQxpXES/zm27wAWQ9CcKOcY7dMjnroVcaiOCQQogG1iSuMDPx++qLaLq9C6xGWSSBD6A4G8g4GFB5/A41eaqN6qxtVU00FJVR4GazDq4xjb/mVvyc/6QZ8D5LY/HP7WRqi4hLbOUUqr5jYDAByMHv2GfuPfTZqITbI5bdvqY6dVR13Mm/cCTjapPPJyP30P8XzwW+3RUtHcYZ3ddrzIV3yEkbifZTgccYAAOdSKQ0Xh+yWGbxJDVR1LVEjv5agnYgKgOO42ntzpmLGow/sCcrkFqq1eQ05RIZpTHA7JDUFZGU52D1sA2COv9QBXqNDLs3k0VZH9ZTOUCQClghfaoUMxRh/SCCRkew1ZK+lvCTVcdLFJWK9RFL58sabJqZv6eOpUkezdCMnrXbrHBb46mi/xCtrI4lELBY1R9/mFo2B6EqowccEEcaJdnN2c0E9tqHmo68vTzz2xJnkjUKtGBFgn78+3f50eWz1sH1rUTGoaNI5Y2qGBSoD44K+yKq+r3zqq26OlqLFT3GsZYmnVaeeEkl6nblY4wewJGT9tXS30CV9yuMVddY4qr/BhTVdLDkimLDlh2+2glpmx62QoaSWtqq6ChoDTVEVVEyTz1LstUuGIaNjj9By2OfxnIUq9bR0dRZbYt5MdR5LhFMFNDOrhjMFxk5J/VkjjRC2WC0zz2Z7FehPJQRz1MFPK5Y1BYbA2TzsBBHfqNQZqa4W+wtX3djYg9yheojlmyipGvSIRnJDHjHH7aKKTYLkOxpTW/8AiHRU9VQM8ktRIIa16+R5CWQkjYONuRjB476iXyhmprXWQVb1lVPJWvEtLDlVnV90vl78jag3AsRjgKueNGJoJ2v9putgqKSgtN4dKqomlb+dUsV4jVTk/p54x3OpHj+sqadIJbY/1jR72ktoPqq4zhM9MkKWyce+mR00LbsrrXChtviWlq4zXzR3DZTpJb545Kc1LKEYYOSSvGAfYADjTLw1XhXwleKOy3ClvNYlcTVsIQslMu3BkKHJbDY55664ooL3WWq40HhyhitPkXhY2p4CIphEFGWDOcFsFTxg6JI0tRe79VW/w9V0NzpaSqjirXPorHG1fVwMNwjLzg861qjtvYC8S0NqqJ6i4XaZZLxQW2B62lgUqHk4ZWVu2QQDxxkdNQxNCbhdzFSsyrTCtWikbekxIVlcdww44/8AzU2a508Vtrr74htMjXiniFpq4vM2io3xgh3AHp4447fjD10koLtbl/w2GG1Xa6UUBXc+N4VtrRKOoIwOepH21jutmr8EGprKy+VlG1ZLG1quwUSUVY5QxuBhhG2ODwGB4zoXd91X5lno6cwxW8GNmncYljDeiQPj0ng4HQg6KqtPF4voaKuuaz1dthEDictGCxXl0OcbgDznrj31zJY56CGCz1V4gqInlkm8hSFMsDr1zjOd3IH57DG8kv399HU3sqBiaKplSRAWXcfLbkEdcjHXPbVp/hFTrcvGFNNIYw9Os1Y4QdWyEA+38zVcqmpJqA/Q09RBV0gJkiZ/M/lFsHnHYnoemdaX/AmhItVdcJadVdpfJSYY9agBiBjsCR+ftqrErYrIzUunv+dc6U86TVZMfNE6BlRZ5GVgARJtLH4HGeOf9NQ6uE7c70aQ9NhwPkYP20tLUworNFtjDLg4yUJznle33+/vqcjq8ZYLtZRlypHqGcnvn299eduLPQ1JEKlMHmCCedlRgMMy7SevfaQOT7duo66NWS/XCmCUNtiFRIrM8YkEfc+5xzzjg6GBS06fzGSRuCUA2N25HUcdfnTlVSP5AnSOKUxqBsbB3KckMMfHv+OmtfGWmYk0HbLbanxR4moIb3KkcDxtJFTNCQsqYOSpXjI46nPGi1qqvMpqe0+FLu1bW01e7yx1kQ3mnBAbaW7DPuCRnGq/4PvsVmqJoHrayKORNitgE07A9dvsenHP7aufh6W1xefPcaugqqpEZaRtvkyOWQhlLYAO7rn3PuNJnp169HJVsW45F1rbi97px4duimnmk8zBgkVdq7fkMOv79tVO9tR01FJCUr5qm2SNRk1EgAkZcurYA+DtPXbwe2iFlorBV264eE0W6Uc9an1SrXIpFMyDO4EY3DA6gcjQrxbWVZ8PUtRTTxV1rqoViesEZjleeMkFmzzjjA+NFCLujHLQY8LXFbZcbLRCrmmpYomaqgEBfYSTgs39IBBI9gO+dGnnss1DV1FPJV+Vd5/p6e40O6WeVTlmBQqNmORjGcDUa23eObwtDWU9dHHOygyiGEFvTj8j2z21apLoai10F6Fe9mpqSXdMlRACKhQOmOMZ/fSfe1sZbrXRDl8PUlFUXyqgvM01ZT2zyaemp4x51KhT9QAwSSVJ6DnUe2WbxDefA1ZTXCQRVM1UhpHuxDusYRFJyOQxIbHfn51O8KwpevEtR4roa2nit1QWjCfTeXJK2Avqdv1D0n9PsPnUAeH5Jb9BTeLLyGr5rka6mpoSzLJFGvpBOBtwRn2/fRpUtimSVoKVaa00NHdqWeLw1GBXL5BaXftx6Tn055451Dvstvt1ZR1lySrH0IeOKeAt5iiUhRx36k++QPfTgjt9kovEHiSiuwrEqKou+4ZGU3fy8DuDjn2GubFDdKp6W+1jxqtTS0+EP/8AbJLDHYEbf9jXO75GrqgNdLBVwPSW293FI4XhCWi6uWBFSXYruI5BMYUHdxnGO+nq57OLjcb9U+IKuS3K7UN0odrlVmZdpKqf6cgnv01FuXheuq6Ce4eK/ETGntlSBmQsyyLgHacYIO5sAgZweO2HLbPTyrV3y4+H0gttxldqxp5nJRY+Y22H+onuCe50baq7BSdjtXDP4etC22+zU94ornXCGklmO5lTZmMv0Jw2Mjt/bXNvnmr3qrr4ht4oLrYaZ0gkIKwSk5VWyeeGHX2bUGz2u33WtrbFdqs1sNYBc1qo227SSQAvt6cZ/wDzUuOoqb7fojBUSz2WeKakrKB3G6BVQoG+d5UEH3zoHW17/f8AYSAdzKQ+D7fXXezxV1zctTPVMd+xf6WYjO5sY6+2nqmhth8DWy5XWKaqkjpvp43p1AZFYkLkHqQcYPvokwam8MeR4LrFWG31Uq1r1gBycctnHQddQr9eK2Wis7WSo+rVsJND5QBqDjBbHHH7YzrOTbVfP7/QVLbIVPPLU3mazwUUYhrYw0s0cO2YxsufMZvfce+te8CeSvhC2RU8iyLBCIWZRj1p6W4+4OqNPa7rQeH7ZS0NfC9w84vUMzYd41JYop6nGQMfI0V/hPeI62jqAzbZ6tmq/K6DhvLZlHscLn5OqPFn92v1is8bVmgaTSk6516BIY/e/CVuu1VUy2uWKgq0CySQZBjBI6sByPx98aodbQ19td2mXIQ7jNCxeMZOPVjpn5A1cfFyxT3AeIbG+Y6mNRNH0Ccd/Y+41N/hQap75VxzSRzxSQFZ4yv6MEFf9TqTJfNKtFSpQtPZQoK+NmLy+h2GC/VWPOM5/wDOpcYjYNPJCUkBG1oGUkkdGxwf999bBd/4YeGLm8sqU0tFPKcl6WQqoP8A8Dlf7aoPiP8AhZdrJG9VZpBc6ZQWMQTbMBz0X+rj/Lg/Gulgro6OZPsrywRXCMCZf5wy7qIihIGMkMOvf8dfbUeCWroIpEo3E1LLkzQN6w4+R34GoUVex8tcRO0ZyY5ByMcYBP8A61Jj+nlDyO0sU8hzkEAKMdD79AP/AB00lxa76Gpp9Fl8NeO47HQx062oVEKbghBDPGhbLKM84+NVbxVf0uc/0lqj+ls8P/QpVGBk8kke+SdPR0iFyx2FyfSxO1W56E/PGmxAI51f6dQx9QZQWG3GCpHvzrYOCdgzg2JbM05UMGXKAgowB255I45HX/Z1daHxRcqewzwVBpa6niXdB9WmSp+eee/zqqMaVR5BlxEinyJdoZ8jswxxyCAR7aMvWzQygy08ZbYHXyx6ZeOMr2zk86Tktu0OjSVFqsN3HjuxVth8TGGiijKNDNS7QW5J2hSD0wOdTpL34en8W2+3RVFVJc4KN6OGqmAVSxAxuAAGTjgjjr31lyVhhrjLgqu4MiA4CHPQ57H9xq+2a6W2rqKSrqY1aqgbEPnKNyH/ALW68Y/vrJtxe+gON9D1H4Hr4PDFsslVs3VVZNPcJFbcsf8ALO388IP950YWpoIbGLUs0sAt7xxJNJ6SzJtOQT1Bzgn5Og1zuF7StudVTHZHU29Cqq+VjlDcnnodp/3jTEFFJfFpaq7vNHRNLHCxpwd0rMAQRx0z/V2Bzpc25tUwopRWwhTy0fiWna8XMXGCa1UjwTRSoPIr05baoPDDKg8c8LntqHeKcwUbTz3Gnqd8Xm0lLVJ5ctOGHTKnO0AgcjOjVzpmp6Cktwo0kpLdIEiqlqiJIoyuC+4r1xn9Ofvqn3u5Gpq1tdpqfq0jCGAEq21QD1fqSc9WPzxpj3pARW7YItzGz1zVCP5tOsBRo6hdu588jHsSSQOnXU2iljt98qLrA7SiSNopQuUHmEDDBccYI5/tqFcIqiOqlknmiRUCkIq7gx4BHwR+dQ7hKI5mVpU2EqafDORz1YZJP5PP30VXu9hOiVV1n0Fj/wCHrRBsgqpM1FVUHljgdB26fsPvoxaaaGgiFXbKmmrboRthMh9EfTIwPvnQ6mVW8sVJWpTjcW9KlD1yOuMY6aA3Wz1sDtU2vzvp2JIihZiUU/HU/PtoLWT7XKv+guXDdGl3GmrL1bqCGiuFJT3inqyd6jasuFDN89Ocd9updqqXp/Gw+rRKdo3engVV2iWCQL6se/mBf31XvAdnp6LwNXXa9pUwO88vlyDJZV8vYWCjnPL9eeBriG2Gjjtdwutf51xhiVYEBJWRFlDRue/VQDn40fH6UlsG+aejaidcZ0iyJKiyxHKOAynOcg6TXq9kdGWNZRLQWuojqVpaF4ZZauNcMSzkEhfc9f21aPAtvSGrr66mppIaWo2bHmGHkYcFsdgeONSjbDaaS1wUSI9LC6xypJzhDxkfOcaPU6pAvlR52r0B7Z0Kgk7Ov0SQddjjtkd9NjXQOiOMw8T/AMH4rtfZK+3XFKKGoYyTRNEXIcklivPf24A0E8SfwsuFlhmq7HO9xpgAWgMf88D4A4fB54wfg62wddL10EoJmqTXR8vxVLpI1PKpSZCeAcFfcYOMN8Hvp/zY4BHPEkWJAc+Yu3OPnsevft051u3izwXafE0W+phSKuUYSqjXDfZv8y/B9+MHnWGXSkunh64fRXeF4Jj69xUFWHTcGXqMj7++NSZMNPRVjypnTxRB2mnSORGVf5iggEe/49+2NeqKV6F1LeYkLHDo5PDdQ3PTgj9tR6WVFiO93ZWBYDGWT4+RjnUiKSZwqVTfVK4zHJLk7sDBweoPH34GkU0O7ITQSbjMwaQFiGYnPwCeftqRFK0MMqMGIBDA94xgeofBH+zjTQ2okcalpIizDYw2gEYIBPfrnjGj/hihikv1M00rRwxIXkLj0kKPSp/JGtb+TUvgsXg7w7XzUsVTeZz9LKUMFDO2z6oFSRk9c8Zxzxn4GrJUQu9BVPS/87bqyFdlLUTSQyRI59eWJ44C7VwMY7d3JJ6+klCwS5ZhmJQuQilsZ4P9+wyB1Oqr43vk1NIlsomzUVaM1XV4BdUXgDOPnbk/nOdBF8nUQJX2yPfbnTQVbW6yTyQQHy42MU+5QFB4CnhcDuRzx+K+GSqf/k1EUY5efapWRQRzknjPAyMnPYA6r9wqZ6qo+ok8xt7NsQDOPYY9uvPXUuKqlpbc1HVxK7SyDI2+tFAycYHXp19z86csdKweVuiyCrpKaFkpXSd0YCONRjBBxu46DGffn5GhM01NLO8lLG7kEmWRRs9e0bcD8fk9dSKS3xvDEWhMcqdQ3BJOQN3xz/btnQykaUzViM27yVOAq4wQcf3x+w0PE2zuuqxR0XlQ1BNQAxLbMggcHGQcc9v/AFqNRXar82Orjqn2oAjx46n3Hseh+fnQ6WQzsY41LNGnqckdTyfbGmIKmnikJzLtK4bZxv8AvnTVhjXQmUtmm03iihq/CK0h82GvQ+vazEVHYFs8cgnk/wCXg6E3OnqRBRVrMVUZEcRJDugKsxA/yZwM/J1RqWskSoUiTyww2bx2HYn31Ykr6+pljt1ROkIFK1PSSl8ruLBv1dt20DnS8mGTkpL0jYtG1eAboLp4apjghoQYfuF4B/YY++dWHOqn/DenFNZKiPzC4WrYYJ4XCrnB+SdWvV+K+Csnl/JlQ8DeIZPEVojUiRpY1UStLEQC2Pc9fxqyq1V58iMUzwQVHbVC8LVU6/4dtlZQyRBgpwCNvsONaM6jerY5XodMT0Yx2Niw5699ODTa66HXXGDinS51xpdYcd50Pvlitl+pfp7rRxzqB6HIw6fKt1X8HU8aXWNWdddHz94t8JT+ErsImVp7bPj6ap43sw5KHGAG68YwR+wBxNs2sMqVwxGcBP8AvUfHfX0heaCludsqKSvhWaB0JKNnqBkEHqCD0I6a+ZZ5HgqJ44mIWLcUyc4IJ7nUmXHT0WYsnJBeJpq1PpzGJjECY5Bkl8HknbyO2mLh9RTMr0lMkCR4iZonXO7PXgkH24yNSomaneeogYpLHsdGB/S3HIHTU6H/AJ6lc1XrLxtKx6Evyc8fJ1LzS9DqBKePL6P5MkkTzqdqzOvqCj+khcA//ehUX19VM9TVzO0shZTI7klSCDjHtxjHTnSVJPnxnJyyFjz1JAOjFWiQpKsSKgAyAqgc+jT3JRX2oUo32wdOrPFmTPnsgWMQ9M9QOMc8ZPX76l3WGWmJpxFTielDGR43yzZIJ3Agcj79B050Nq6iWGjhmikKSI8oVl4Iy2P9CRrqkY19urZ6s+bLy+9uueB/po0tWwW90goPEFdcXSKkjxlWAfBG47SNx+xwfwND6mVoJKcxoU9W44bBk6Y/ck8ae8PMUpxtJwaeViPkMMaiXFFEkAAGME/ktrEkpUa3cLB83mQmQfpYueN3Pbrg8/8A7puOIuc5Ctuyc9R3zjRK5xolsjkUYbf1+5P/AKGhU/Ep6/pU/wBhpq2hD7CFd5ExdoQxZVy+QBkDGvFjVUYwolkBIKKv26AD27986esirJSyB1DCSUK2RnICk/66G28kzgZI3Ag4ONYlWjm/ZdfAnjGq8NSmnjjapt8p3PE7YMZHBZT74/p6HA6a1aPx74WkjVxe6UBgCAxII+4xwdfOsnoqo1UsAdpxk9T31Ffh2A6ZOmRk0A1Z/9k="/>
          <p:cNvSpPr>
            <a:spLocks noChangeAspect="1" noChangeArrowheads="1"/>
          </p:cNvSpPr>
          <p:nvPr/>
        </p:nvSpPr>
        <p:spPr bwMode="auto">
          <a:xfrm>
            <a:off x="63500" y="-527050"/>
            <a:ext cx="1428750" cy="1076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data:image/jpeg;base64,/9j/4AAQSkZJRgABAQAAAQABAAD/2wBDAAkGBwgHBgkIBwgKCgkLDRYPDQwMDRsUFRAWIB0iIiAdHx8kKDQsJCYxJx8fLT0tMTU3Ojo6Iys/RD84QzQ5Ojf/2wBDAQoKCg0MDRoPDxo3JR8lNzc3Nzc3Nzc3Nzc3Nzc3Nzc3Nzc3Nzc3Nzc3Nzc3Nzc3Nzc3Nzc3Nzc3Nzc3Nzc3Nzf/wAARCACLALoDASIAAhEBAxEB/8QAHAAAAQUBAQEAAAAAAAAAAAAABQEDBAYHAgAI/8QAOxAAAgEDAwIFAwIEBAYDAQEAAQIDBAURABIhMUEGEyJRYRRxgTKRByNCoRVSsfAWJDNiwdFy4fFTov/EABkBAAMBAQEAAAAAAAAAAAAAAAIDBAEABf/EACcRAAICAgICAQQCAwAAAAAAAAABAhEDIRIxBEFREyJh8DJxFLHB/9oADAMBAAIRAxEAPwCuX2isd7npTbaUEUe1JHhmDCeIjOSRzuBI/voY1trqa5STW95Jg4EflSk4ZM8AHrwQNW2st1TZIRQi40U6Jg4ipghXgcs2fg8fnQm42+RiZqSY082MrJvJxj4PbXk5/IlHPwvXQ2MftLhYp1s9/tlGBHl4EhlZBw7N6s5POeRrRkdJCwRgxXggHpxrC6O7/Xk0txhjp65KdijIxImcEcnH6Rjpq1+GbpU22klpTK/07KX3cBowCMnPfr31Vi8iOLI8fp9AShas0qElgxP+YgfjTo1Uo/GlEmyOOnmljX0mUEYPzq0UlSlVHvRXX3DjB1ZjzY8mou6FuLXY+NLrw0unGHte14aXXHHte17Xtcce03I6AepgPzpWViTg8a5SnTJZhuY++sOIdQyswRJB6hyM6G1tOKinIMm4gYyOwHbU+ZYnrm3opVVABx3zputpoxDNGDt385HbWSSfYSdAivp6ZrGqeVGY0X1I65ydZV4nsM9vjjkpW82mkJIyMhHPOD+wx9ta5JEz/SUypgBuc/1ADrqo+PK6C0eH6iKUq1RXEpDHjlSOCw+wOfvjUnlRbSaKPHlTozDyo2mZlkWNYioJIyTlvb99R6ioEkkkYlwrqAXkOAEHO0Ae/GcfOuxTmWpip2R0kByySHq3U8fbHHzp8+Z9LVLL9JJPOSn8vLMq8MxXsODj8aVHQ57HrPRs1bFNWRnl90g/SFXGFX4znI5HGuLwlKZ96JG8UbbNz7uQO47BeCO+ddTSUywTSLJNC8YQLKWbb5inqPcc4Gft21AieGOq8qpRqinRQXjWRhg56FwfnPGtjt2ZLSAglRKl3K74+RjpkHpxpkScfrYadrUgNRI9GrrTs2Y1ZgWA9j/fUXB9tVJEzkzb57bHVxVPnTyiuno3q6WMdWKnB3D2ORgff207/Ce2094oZau+Is9fTN5SxuMbFIByR0JPHPxqjRVNdV1KJcpZqNPNW3yViT5CyJ+odsArkYHxqz2+53Wz+KrbdUpx9JcT9IaeEcPHGOv/AMgcn+2p448cJ1xQLto0eq8G2asgqYqilXM0jOJI/S6A44BHbjVM8TeG/FFkqJauxEV9uaFoZKbaN4RgAxA7ngd9ajTypUQxyxHKOu4Hpp4areKDaddAKTRg/wDxDTQzLQzRyU06PCksdR6AwyoZhntjJ/GtqsX0yUEcdJWJUwr/ANNgwY7ew41xePD1ovcZW626mqT2Z4xuH2PXVQrf4VUQYyWK7XG1SZyBDMSv7Z0nF40cMm4+w3JSWzRBpRrOf+H/AB7bFxbvEMFXGOkc6HcB9yTpx794/taEVvhunuC9npqjB/II0/l+AePwzQ9ISAMk8e+s0pf4h3m7V6W23WHyK7OJUrJdu33wMc6uFptdf5klVe60zzS4/kxkiJAOwHf761STejnFx7DmkLAddLpD9taCJ5ie+kaZRyASe2usD2Gm5Q2Ccjd2GuNBtPunZ94AG7OT3OnpYCygM27LAjI7acRDHFvABPtrieRvJ3F8FuSPbXHEK5F4pTVeYFjizhvbA51iHiW6zX64yTVEghip/RTE9T1PA+SMn7jWifxQujJZYbdDL5aznNVIDgrHzkL7segHwdZLU5jkjNKAso9IcsW3N0Y9OB+k4z2xqTPPfFFOCNKxuogPAy3nI3qZmOcnr16HjTbYQqVcIwbZJkY2/wDdnsOf7HUjyikko+pWdkIHmANhm9jn8kn41zSU310jrI6qAxlYgdSTwvPb/wBDU6eygW6SSUpFDJULJBFHvcgbC+eMdyc56/8ArQ2vpJYIUhlcB2IkEPklABgcjscnjH507VbDL575cIA4X9W4kgKP9f211cWP1vmVEwjcxjbGiluRkAD8jTYNoXKKZDnpnpqWklfDQu7ghP6cY79+v9saR/ow7BFiK5OCXAyPt21LmqErKenpaenZpYWC5T+sEknOe+fbrjT6U85RSPoCMDGUOddKddgqPwXnwJYKjxJ4V8QVDhA9wqpPpZHX0KWI3Oo6g8f2xq/Hw7QtJZqUTDzLZlsE4Y8df350K/h7PW2apm8K3andZKZc0tUqHy54u3PTcB/s6k3KCZJKlJJo4pUkZ4pAxEnupGj8jIoRTqxOKHJtFxlkho4XklKxQoCzN2HfVUrfHaLXJS22gkqM4y8u6PGeBxjPX7dDxqlC/wB2virTXSoSWOklGBFCFaVg3GfUBuO3aM45J41NRyKqdooYWfarRwMgRXJLEDJGRk/1e5PxpOXzHdQ6Hw8atyDkf8SBTyubnQpFTImWmWXowJBXHc5x7ddWO3eMLHXUxnWs8oDOUlQqwx1+/wCNZJeaLyMiFHMVN5ixkxrtAZgO+c9skcH27aKeH6SjoaGpraotFI7HPmL+kYwP9NB/mTiqWwn48Xs2GkqYaynWellEkT/pZc/+dPaxixeOqm0JLFDJTVFM4DwwSbgcnqS2PSCPfOD760C3eN7XVeQtXIKSaeQogY5XOCRk9shW68cYzq3H5EZJctMlnhaf27QYqbRSTXCGvMSpUxHIlUckexPtqf8AjSAggEHIPII76XT1Qq77F028hQjKHHvpzSEa44bMjlTtQg/Ok3MMenJPvp0jUerqIaGknqZ5BHFGpd3Y4CgdTrjRsEqvrYDnoNMTyRrIquAFkPPOhd68VQWinpZYLdWV0czBWaniLmPPcgc/20zBd7fW3F4pt0E1MwWZZ0Kbc/pYZwCD76X9SL6YX05GSfxEr5azxRXBQRHC4RFU8cLxn5zu0BD4hwiFQzADpkHqf/A/OnLpN9XX1VRnaHqZJBjry5Iz/pr1DAs8kUcsmWcq8anuCMk+3RR/fUMtuy6KpUNOksbPKCSgOzoOpzzx9jp6TZTUM0ectKgLt1BIIIHXpjP50ktVHOakyBkDR5Ty1HB42jHse+lrIZII0p/5RQhfUh6Yy3Pzjkj50Ks0aFNvod0h8skoipnAb/uPPTp+2ok9MsVUyIXLhMq0jcgc9/fRTdULO4qAgf0krwABkjj26kD86FiYS+dMqH1Bj6mxtQH9P26DTItgs6qX+jpkWU7ZNheNwMg+w46fnQYVhAAO4kd9551Oq0+nnkjqMgQqQhRQpMmARuzoPjT4QVE85u9H0tfK56w5pZx5RAcEhhxng9MDp/bQf0Vz0VTezIs5G9ckZRWLFEOOo4POdVnwjeoqmGe218kseFJilkcr2AK7vj30ZtwkglW3PUgoQ0kUu0rGgVcHLdiS2ccjg68/K5ttP2VRUVX4OqmSKmZGWIje4lbfIIyo3DcQR0ABPHU/vp5Vm+p3wuqM7bkjZgoPO7Jxng9ec9zwTodU2+rdJ4KymZaYSeYowwOOhJVRjblc8n7Z0y9RN5BMRTbKPSDyUz/T9gBjB1LKopDlsaFX9NXyqrQLHDJLK2UEIVN2dq4PqJI+xAOecjSXGsklsG2CNROS0isRwBzn0npyG5+PnTtuoaateoNcGZYUGxnYKqhQTnHQ7ckjOoH+F1FTDFD5jzx1PmbAnKqOcDPuDkHOBwR30+CjKpATtKiNBYo4qikpJ3ppJtkRdnkKqpI5BOOePc85xozBGTJFEFKoWiVTHGzPtDMTmM8R5JPPPpz7DDVwhWNWiCNUmbaCkkJCZHGGHbA53cdOOmNOefTSIpdgkU0qeWKSfaZMEbpiwPCABuDxwRjpouUntnJJIK+CfGb2ow0lW8lRQS52q4Alp8ME3EZA27gc46dh21q1JVQVkCT0kqTRP0dDkfbWHzhqwlJ7rTVZaIRlTFtaUhiJCoHTKo+OxPPbSUE9VblaopLi9GtQVffGzAsGIHKkf9TptU/bjIxVi8hx0yfJgUto3c8f/ehlx8Q2m2lhV10Ssv6lU7iv3A6c8c9+NZSr3CulRJaupqQajzfMXdKkQUKwV1yArEAMNwyCcDONd0JhrgFiqKqlWphEcNLLH5ZeQfzCN/Kng7ScAgk850U/Mr+KBXjfLLtcPH1NTbUioagSytth+oBVXJIAPpDYGT3xqBW3K432lq6ECka5QFZYocZjX1el2JJzggkDg+nOOmqzRwmMVG6gpo6i3U2aGinOx4RyshDZ3sn/AHEcnkdtcVng270FFQRWGqgpVedp5w0xG1wOCSTyqKBx79eulfXnN03Qf0ow6R7w7brvZ6ypmvVzpaOpqd/0lFU1IVqyRjjfJjPH6QMdOmNOWihFNXSW2srW/wAWko5FexJO5pmHZgxB2k8HjJHv11Ojt8Md/Wnugp541jSltFXLH9TOz7QyykjhVBYnnqT8aC11fDYrVb75cKyj8S1VLczD9XEzI1P6clcAjecKSC3vrO2ZYMgp7VebVcKl6evpKmiEaSQyLyGYkAZ43ZK8+nd9841CqbMyU3mtVwsEj3sisfSD06D2PfHXVmuNdXVNRNCb3Sy0FweOZKKudUlaGT9UZ4BUjcCpBzxqFcGsMN0tkWKuUU5eGCvaTKh9xXy5e+AxAz3B5yM6EO2kVVkmpKijnMOFCq0ePUHPOTn79+dQQzrDJUocl5GYjHGSCCQfz7as1TQVl2d/8Wtppmo5ZFKs3kqjtyNr9GQ4+SOD0OgVZPCstVGUemp4l3LTSDc3mZ4GTzjIHftpq+DrvY7cKYw1Plw1SVUbRKd0QKYwTwepHTOPnUWkpadqVfLilkqEUtImRtwhyW9yAOMdc/GpMppGVAZDHG5OYtwLRnPfsR0P76i+Haae+3ujtdMRDFORBJIDyUJ9eCf6iuTj47aOEW9MDJKg1/D3wQ3jRqqsrKtoKOGQKQnLs+Acc9tvfWqL/C/wcAB/hGcDGTUS5P8A/rR7wzYqXw3ZKe10W4xxAku36nYnJY6J8atUaRG5WfNNDUQVrkyvMkoBO6JFaNgeu8deOmeeBov4Uu6W+SKG4ieWjacKjK+5UY5Gf+4HdnaQccHGhFzlirHaqWA0ldgmVFOUcfYc5+fj8iAkL1TGF3jCbQyq7nDHgEBj/V8fGoaUlst2jYKe4LBQxpXES/zm27wAWQ9CcKOcY7dMjnroVcaiOCQQogG1iSuMDPx++qLaLq9C6xGWSSBD6A4G8g4GFB5/A41eaqN6qxtVU00FJVR4GazDq4xjb/mVvyc/6QZ8D5LY/HP7WRqi4hLbOUUqr5jYDAByMHv2GfuPfTZqITbI5bdvqY6dVR13Mm/cCTjapPPJyP30P8XzwW+3RUtHcYZ3ddrzIV3yEkbifZTgccYAAOdSKQ0Xh+yWGbxJDVR1LVEjv5agnYgKgOO42ntzpmLGow/sCcrkFqq1eQ05RIZpTHA7JDUFZGU52D1sA2COv9QBXqNDLs3k0VZH9ZTOUCQClghfaoUMxRh/SCCRkew1ZK+lvCTVcdLFJWK9RFL58sabJqZv6eOpUkezdCMnrXbrHBb46mi/xCtrI4lELBY1R9/mFo2B6EqowccEEcaJdnN2c0E9tqHmo68vTzz2xJnkjUKtGBFgn78+3f50eWz1sH1rUTGoaNI5Y2qGBSoD44K+yKq+r3zqq26OlqLFT3GsZYmnVaeeEkl6nblY4wewJGT9tXS30CV9yuMVddY4qr/BhTVdLDkimLDlh2+2glpmx62QoaSWtqq6ChoDTVEVVEyTz1LstUuGIaNjj9By2OfxnIUq9bR0dRZbYt5MdR5LhFMFNDOrhjMFxk5J/VkjjRC2WC0zz2Z7FehPJQRz1MFPK5Y1BYbA2TzsBBHfqNQZqa4W+wtX3djYg9yheojlmyipGvSIRnJDHjHH7aKKTYLkOxpTW/8AiHRU9VQM8ktRIIa16+R5CWQkjYONuRjB476iXyhmprXWQVb1lVPJWvEtLDlVnV90vl78jag3AsRjgKueNGJoJ2v9putgqKSgtN4dKqomlb+dUsV4jVTk/p54x3OpHj+sqadIJbY/1jR72ktoPqq4zhM9MkKWyce+mR00LbsrrXChtviWlq4zXzR3DZTpJb545Kc1LKEYYOSSvGAfYADjTLw1XhXwleKOy3ClvNYlcTVsIQslMu3BkKHJbDY55664ooL3WWq40HhyhitPkXhY2p4CIphEFGWDOcFsFTxg6JI0tRe79VW/w9V0NzpaSqjirXPorHG1fVwMNwjLzg861qjtvYC8S0NqqJ6i4XaZZLxQW2B62lgUqHk4ZWVu2QQDxxkdNQxNCbhdzFSsyrTCtWikbekxIVlcdww44/8AzU2a508Vtrr74htMjXiniFpq4vM2io3xgh3AHp4447fjD10koLtbl/w2GG1Xa6UUBXc+N4VtrRKOoIwOepH21jutmr8EGprKy+VlG1ZLG1quwUSUVY5QxuBhhG2ODwGB4zoXd91X5lno6cwxW8GNmncYljDeiQPj0ng4HQg6KqtPF4voaKuuaz1dthEDictGCxXl0OcbgDznrj31zJY56CGCz1V4gqInlkm8hSFMsDr1zjOd3IH57DG8kv399HU3sqBiaKplSRAWXcfLbkEdcjHXPbVp/hFTrcvGFNNIYw9Os1Y4QdWyEA+38zVcqmpJqA/Q09RBV0gJkiZ/M/lFsHnHYnoemdaX/AmhItVdcJadVdpfJSYY9agBiBjsCR+ftqrErYrIzUunv+dc6U86TVZMfNE6BlRZ5GVgARJtLH4HGeOf9NQ6uE7c70aQ9NhwPkYP20tLUworNFtjDLg4yUJznle33+/vqcjq8ZYLtZRlypHqGcnvn299eduLPQ1JEKlMHmCCedlRgMMy7SevfaQOT7duo66NWS/XCmCUNtiFRIrM8YkEfc+5xzzjg6GBS06fzGSRuCUA2N25HUcdfnTlVSP5AnSOKUxqBsbB3KckMMfHv+OmtfGWmYk0HbLbanxR4moIb3KkcDxtJFTNCQsqYOSpXjI46nPGi1qqvMpqe0+FLu1bW01e7yx1kQ3mnBAbaW7DPuCRnGq/4PvsVmqJoHrayKORNitgE07A9dvsenHP7aufh6W1xefPcaugqqpEZaRtvkyOWQhlLYAO7rn3PuNJnp169HJVsW45F1rbi97px4duimnmk8zBgkVdq7fkMOv79tVO9tR01FJCUr5qm2SNRk1EgAkZcurYA+DtPXbwe2iFlorBV264eE0W6Uc9an1SrXIpFMyDO4EY3DA6gcjQrxbWVZ8PUtRTTxV1rqoViesEZjleeMkFmzzjjA+NFCLujHLQY8LXFbZcbLRCrmmpYomaqgEBfYSTgs39IBBI9gO+dGnnss1DV1FPJV+Vd5/p6e40O6WeVTlmBQqNmORjGcDUa23eObwtDWU9dHHOygyiGEFvTj8j2z21apLoai10F6Fe9mpqSXdMlRACKhQOmOMZ/fSfe1sZbrXRDl8PUlFUXyqgvM01ZT2zyaemp4x51KhT9QAwSSVJ6DnUe2WbxDefA1ZTXCQRVM1UhpHuxDusYRFJyOQxIbHfn51O8KwpevEtR4roa2nit1QWjCfTeXJK2Avqdv1D0n9PsPnUAeH5Jb9BTeLLyGr5rka6mpoSzLJFGvpBOBtwRn2/fRpUtimSVoKVaa00NHdqWeLw1GBXL5BaXftx6Tn055451Dvstvt1ZR1lySrH0IeOKeAt5iiUhRx36k++QPfTgjt9kovEHiSiuwrEqKou+4ZGU3fy8DuDjn2GubFDdKp6W+1jxqtTS0+EP/8AbJLDHYEbf9jXO75GrqgNdLBVwPSW293FI4XhCWi6uWBFSXYruI5BMYUHdxnGO+nq57OLjcb9U+IKuS3K7UN0odrlVmZdpKqf6cgnv01FuXheuq6Ce4eK/ETGntlSBmQsyyLgHacYIO5sAgZweO2HLbPTyrV3y4+H0gttxldqxp5nJRY+Y22H+onuCe50baq7BSdjtXDP4etC22+zU94ornXCGklmO5lTZmMv0Jw2Mjt/bXNvnmr3qrr4ht4oLrYaZ0gkIKwSk5VWyeeGHX2bUGz2u33WtrbFdqs1sNYBc1qo227SSQAvt6cZ/wDzUuOoqb7fojBUSz2WeKakrKB3G6BVQoG+d5UEH3zoHW17/f8AYSAdzKQ+D7fXXezxV1zctTPVMd+xf6WYjO5sY6+2nqmhth8DWy5XWKaqkjpvp43p1AZFYkLkHqQcYPvokwam8MeR4LrFWG31Uq1r1gBycctnHQddQr9eK2Wis7WSo+rVsJND5QBqDjBbHHH7YzrOTbVfP7/QVLbIVPPLU3mazwUUYhrYw0s0cO2YxsufMZvfce+te8CeSvhC2RU8iyLBCIWZRj1p6W4+4OqNPa7rQeH7ZS0NfC9w84vUMzYd41JYop6nGQMfI0V/hPeI62jqAzbZ6tmq/K6DhvLZlHscLn5OqPFn92v1is8bVmgaTSk6516BIY/e/CVuu1VUy2uWKgq0CySQZBjBI6sByPx98aodbQ19td2mXIQ7jNCxeMZOPVjpn5A1cfFyxT3AeIbG+Y6mNRNH0Ccd/Y+41N/hQap75VxzSRzxSQFZ4yv6MEFf9TqTJfNKtFSpQtPZQoK+NmLy+h2GC/VWPOM5/wDOpcYjYNPJCUkBG1oGUkkdGxwf999bBd/4YeGLm8sqU0tFPKcl6WQqoP8A8Dlf7aoPiP8AhZdrJG9VZpBc6ZQWMQTbMBz0X+rj/Lg/Gulgro6OZPsrywRXCMCZf5wy7qIihIGMkMOvf8dfbUeCWroIpEo3E1LLkzQN6w4+R34GoUVex8tcRO0ZyY5ByMcYBP8A61Jj+nlDyO0sU8hzkEAKMdD79AP/AB00lxa76Gpp9Fl8NeO47HQx062oVEKbghBDPGhbLKM84+NVbxVf0uc/0lqj+ls8P/QpVGBk8kke+SdPR0iFyx2FyfSxO1W56E/PGmxAI51f6dQx9QZQWG3GCpHvzrYOCdgzg2JbM05UMGXKAgowB255I45HX/Z1daHxRcqewzwVBpa6niXdB9WmSp+eee/zqqMaVR5BlxEinyJdoZ8jswxxyCAR7aMvWzQygy08ZbYHXyx6ZeOMr2zk86Tktu0OjSVFqsN3HjuxVth8TGGiijKNDNS7QW5J2hSD0wOdTpL34en8W2+3RVFVJc4KN6OGqmAVSxAxuAAGTjgjjr31lyVhhrjLgqu4MiA4CHPQ57H9xq+2a6W2rqKSrqY1aqgbEPnKNyH/ALW68Y/vrJtxe+gON9D1H4Hr4PDFsslVs3VVZNPcJFbcsf8ALO388IP950YWpoIbGLUs0sAt7xxJNJ6SzJtOQT1Bzgn5Og1zuF7StudVTHZHU29Cqq+VjlDcnnodp/3jTEFFJfFpaq7vNHRNLHCxpwd0rMAQRx0z/V2Bzpc25tUwopRWwhTy0fiWna8XMXGCa1UjwTRSoPIr05baoPDDKg8c8LntqHeKcwUbTz3Gnqd8Xm0lLVJ5ctOGHTKnO0AgcjOjVzpmp6Cktwo0kpLdIEiqlqiJIoyuC+4r1xn9Ofvqn3u5Gpq1tdpqfq0jCGAEq21QD1fqSc9WPzxpj3pARW7YItzGz1zVCP5tOsBRo6hdu588jHsSSQOnXU2iljt98qLrA7SiSNopQuUHmEDDBccYI5/tqFcIqiOqlknmiRUCkIq7gx4BHwR+dQ7hKI5mVpU2EqafDORz1YZJP5PP30VXu9hOiVV1n0Fj/wCHrRBsgqpM1FVUHljgdB26fsPvoxaaaGgiFXbKmmrboRthMh9EfTIwPvnQ6mVW8sVJWpTjcW9KlD1yOuMY6aA3Wz1sDtU2vzvp2JIihZiUU/HU/PtoLWT7XKv+guXDdGl3GmrL1bqCGiuFJT3inqyd6jasuFDN89Ocd9updqqXp/Gw+rRKdo3engVV2iWCQL6se/mBf31XvAdnp6LwNXXa9pUwO88vlyDJZV8vYWCjnPL9eeBriG2Gjjtdwutf51xhiVYEBJWRFlDRue/VQDn40fH6UlsG+aejaidcZ0iyJKiyxHKOAynOcg6TXq9kdGWNZRLQWuojqVpaF4ZZauNcMSzkEhfc9f21aPAtvSGrr66mppIaWo2bHmGHkYcFsdgeONSjbDaaS1wUSI9LC6xypJzhDxkfOcaPU6pAvlR52r0B7Z0Kgk7Ov0SQddjjtkd9NjXQOiOMw8T/AMH4rtfZK+3XFKKGoYyTRNEXIcklivPf24A0E8SfwsuFlhmq7HO9xpgAWgMf88D4A4fB54wfg62wddL10EoJmqTXR8vxVLpI1PKpSZCeAcFfcYOMN8Hvp/zY4BHPEkWJAc+Yu3OPnsevft051u3izwXafE0W+phSKuUYSqjXDfZv8y/B9+MHnWGXSkunh64fRXeF4Jj69xUFWHTcGXqMj7++NSZMNPRVjypnTxRB2mnSORGVf5iggEe/49+2NeqKV6F1LeYkLHDo5PDdQ3PTgj9tR6WVFiO93ZWBYDGWT4+RjnUiKSZwqVTfVK4zHJLk7sDBweoPH34GkU0O7ITQSbjMwaQFiGYnPwCeftqRFK0MMqMGIBDA94xgeofBH+zjTQ2okcalpIizDYw2gEYIBPfrnjGj/hihikv1M00rRwxIXkLj0kKPSp/JGtb+TUvgsXg7w7XzUsVTeZz9LKUMFDO2z6oFSRk9c8Zxzxn4GrJUQu9BVPS/87bqyFdlLUTSQyRI59eWJ44C7VwMY7d3JJ6+klCwS5ZhmJQuQilsZ4P9+wyB1Oqr43vk1NIlsomzUVaM1XV4BdUXgDOPnbk/nOdBF8nUQJX2yPfbnTQVbW6yTyQQHy42MU+5QFB4CnhcDuRzx+K+GSqf/k1EUY5efapWRQRzknjPAyMnPYA6r9wqZ6qo+ok8xt7NsQDOPYY9uvPXUuKqlpbc1HVxK7SyDI2+tFAycYHXp19z86csdKweVuiyCrpKaFkpXSd0YCONRjBBxu46DGffn5GhM01NLO8lLG7kEmWRRs9e0bcD8fk9dSKS3xvDEWhMcqdQ3BJOQN3xz/btnQykaUzViM27yVOAq4wQcf3x+w0PE2zuuqxR0XlQ1BNQAxLbMggcHGQcc9v/AFqNRXar82Orjqn2oAjx46n3Hseh+fnQ6WQzsY41LNGnqckdTyfbGmIKmnikJzLtK4bZxv8AvnTVhjXQmUtmm03iihq/CK0h82GvQ+vazEVHYFs8cgnk/wCXg6E3OnqRBRVrMVUZEcRJDugKsxA/yZwM/J1RqWskSoUiTyww2bx2HYn31Ykr6+pljt1ROkIFK1PSSl8ruLBv1dt20DnS8mGTkpL0jYtG1eAboLp4apjghoQYfuF4B/YY++dWHOqn/DenFNZKiPzC4WrYYJ4XCrnB+SdWvV+K+Csnl/JlQ8DeIZPEVojUiRpY1UStLEQC2Pc9fxqyq1V58iMUzwQVHbVC8LVU6/4dtlZQyRBgpwCNvsONaM6jerY5XodMT0Yx2Niw5699ODTa66HXXGDinS51xpdYcd50Pvlitl+pfp7rRxzqB6HIw6fKt1X8HU8aXWNWdddHz94t8JT+ErsImVp7bPj6ap43sw5KHGAG68YwR+wBxNs2sMqVwxGcBP8AvUfHfX0heaCludsqKSvhWaB0JKNnqBkEHqCD0I6a+ZZ5HgqJ44mIWLcUyc4IJ7nUmXHT0WYsnJBeJpq1PpzGJjECY5Bkl8HknbyO2mLh9RTMr0lMkCR4iZonXO7PXgkH24yNSomaneeogYpLHsdGB/S3HIHTU6H/AJ6lc1XrLxtKx6Evyc8fJ1LzS9DqBKePL6P5MkkTzqdqzOvqCj+khcA//ehUX19VM9TVzO0shZTI7klSCDjHtxjHTnSVJPnxnJyyFjz1JAOjFWiQpKsSKgAyAqgc+jT3JRX2oUo32wdOrPFmTPnsgWMQ9M9QOMc8ZPX76l3WGWmJpxFTielDGR43yzZIJ3Agcj79B050Nq6iWGjhmikKSI8oVl4Iy2P9CRrqkY19urZ6s+bLy+9uueB/po0tWwW90goPEFdcXSKkjxlWAfBG47SNx+xwfwND6mVoJKcxoU9W44bBk6Y/ck8ae8PMUpxtJwaeViPkMMaiXFFEkAAGME/ktrEkpUa3cLB83mQmQfpYueN3Pbrg8/8A7puOIuc5Ctuyc9R3zjRK5xolsjkUYbf1+5P/AKGhU/Ep6/pU/wBhpq2hD7CFd5ExdoQxZVy+QBkDGvFjVUYwolkBIKKv26AD27986esirJSyB1DCSUK2RnICk/66G28kzgZI3Ag4ONYlWjm/ZdfAnjGq8NSmnjjapt8p3PE7YMZHBZT74/p6HA6a1aPx74WkjVxe6UBgCAxII+4xwdfOsnoqo1UsAdpxk9T31Ffh2A6ZOmRk0A1Z/9k="/>
          <p:cNvSpPr>
            <a:spLocks noChangeAspect="1" noChangeArrowheads="1"/>
          </p:cNvSpPr>
          <p:nvPr/>
        </p:nvSpPr>
        <p:spPr bwMode="auto">
          <a:xfrm>
            <a:off x="63500" y="-527050"/>
            <a:ext cx="1428750" cy="1076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AutoShape 8" descr="data:image/jpeg;base64,/9j/4AAQSkZJRgABAQAAAQABAAD/2wBDAAkGBwgHBgkIBwgKCgkLDRYPDQwMDRsUFRAWIB0iIiAdHx8kKDQsJCYxJx8fLT0tMTU3Ojo6Iys/RD84QzQ5Ojf/2wBDAQoKCg0MDRoPDxo3JR8lNzc3Nzc3Nzc3Nzc3Nzc3Nzc3Nzc3Nzc3Nzc3Nzc3Nzc3Nzc3Nzc3Nzc3Nzc3Nzc3Nzf/wAARCACLALoDASIAAhEBAxEB/8QAHAAAAQUBAQEAAAAAAAAAAAAABQEDBAYHAgAI/8QAOxAAAgEDAwIFAwIEBAYDAQEAAQIDBAURABIhMUEGEyJRYRRxgTKRByNCoRVSsfAWJDNiwdFy4fFTov/EABkBAAMBAQEAAAAAAAAAAAAAAAIDBAEABf/EACcRAAICAgICAQQCAwAAAAAAAAABAhEDIRIxBEFREyJh8DJxFLHB/9oADAMBAAIRAxEAPwCuX2isd7npTbaUEUe1JHhmDCeIjOSRzuBI/voY1trqa5STW95Jg4EflSk4ZM8AHrwQNW2st1TZIRQi40U6Jg4ipghXgcs2fg8fnQm42+RiZqSY082MrJvJxj4PbXk5/IlHPwvXQ2MftLhYp1s9/tlGBHl4EhlZBw7N6s5POeRrRkdJCwRgxXggHpxrC6O7/Xk0txhjp65KdijIxImcEcnH6Rjpq1+GbpU22klpTK/07KX3cBowCMnPfr31Vi8iOLI8fp9AShas0qElgxP+YgfjTo1Uo/GlEmyOOnmljX0mUEYPzq0UlSlVHvRXX3DjB1ZjzY8mou6FuLXY+NLrw0unGHte14aXXHHte17Xtcce03I6AepgPzpWViTg8a5SnTJZhuY++sOIdQyswRJB6hyM6G1tOKinIMm4gYyOwHbU+ZYnrm3opVVABx3zputpoxDNGDt385HbWSSfYSdAivp6ZrGqeVGY0X1I65ydZV4nsM9vjjkpW82mkJIyMhHPOD+wx9ta5JEz/SUypgBuc/1ADrqo+PK6C0eH6iKUq1RXEpDHjlSOCw+wOfvjUnlRbSaKPHlTozDyo2mZlkWNYioJIyTlvb99R6ioEkkkYlwrqAXkOAEHO0Ae/GcfOuxTmWpip2R0kByySHq3U8fbHHzp8+Z9LVLL9JJPOSn8vLMq8MxXsODj8aVHQ57HrPRs1bFNWRnl90g/SFXGFX4znI5HGuLwlKZ96JG8UbbNz7uQO47BeCO+ddTSUywTSLJNC8YQLKWbb5inqPcc4Gft21AieGOq8qpRqinRQXjWRhg56FwfnPGtjt2ZLSAglRKl3K74+RjpkHpxpkScfrYadrUgNRI9GrrTs2Y1ZgWA9j/fUXB9tVJEzkzb57bHVxVPnTyiuno3q6WMdWKnB3D2ORgff207/Ce2094oZau+Is9fTN5SxuMbFIByR0JPHPxqjRVNdV1KJcpZqNPNW3yViT5CyJ+odsArkYHxqz2+53Wz+KrbdUpx9JcT9IaeEcPHGOv/AMgcn+2p448cJ1xQLto0eq8G2asgqYqilXM0jOJI/S6A44BHbjVM8TeG/FFkqJauxEV9uaFoZKbaN4RgAxA7ngd9ajTypUQxyxHKOu4Hpp4areKDaddAKTRg/wDxDTQzLQzRyU06PCksdR6AwyoZhntjJ/GtqsX0yUEcdJWJUwr/ANNgwY7ew41xePD1ovcZW626mqT2Z4xuH2PXVQrf4VUQYyWK7XG1SZyBDMSv7Z0nF40cMm4+w3JSWzRBpRrOf+H/AB7bFxbvEMFXGOkc6HcB9yTpx794/taEVvhunuC9npqjB/II0/l+AePwzQ9ISAMk8e+s0pf4h3m7V6W23WHyK7OJUrJdu33wMc6uFptdf5klVe60zzS4/kxkiJAOwHf761STejnFx7DmkLAddLpD9taCJ5ie+kaZRyASe2usD2Gm5Q2Ccjd2GuNBtPunZ94AG7OT3OnpYCygM27LAjI7acRDHFvABPtrieRvJ3F8FuSPbXHEK5F4pTVeYFjizhvbA51iHiW6zX64yTVEghip/RTE9T1PA+SMn7jWifxQujJZYbdDL5aznNVIDgrHzkL7segHwdZLU5jkjNKAso9IcsW3N0Y9OB+k4z2xqTPPfFFOCNKxuogPAy3nI3qZmOcnr16HjTbYQqVcIwbZJkY2/wDdnsOf7HUjyikko+pWdkIHmANhm9jn8kn41zSU310jrI6qAxlYgdSTwvPb/wBDU6eygW6SSUpFDJULJBFHvcgbC+eMdyc56/8ArQ2vpJYIUhlcB2IkEPklABgcjscnjH507VbDL575cIA4X9W4kgKP9f211cWP1vmVEwjcxjbGiluRkAD8jTYNoXKKZDnpnpqWklfDQu7ghP6cY79+v9saR/ow7BFiK5OCXAyPt21LmqErKenpaenZpYWC5T+sEknOe+fbrjT6U85RSPoCMDGUOddKddgqPwXnwJYKjxJ4V8QVDhA9wqpPpZHX0KWI3Oo6g8f2xq/Hw7QtJZqUTDzLZlsE4Y8df350K/h7PW2apm8K3andZKZc0tUqHy54u3PTcB/s6k3KCZJKlJJo4pUkZ4pAxEnupGj8jIoRTqxOKHJtFxlkho4XklKxQoCzN2HfVUrfHaLXJS22gkqM4y8u6PGeBxjPX7dDxqlC/wB2virTXSoSWOklGBFCFaVg3GfUBuO3aM45J41NRyKqdooYWfarRwMgRXJLEDJGRk/1e5PxpOXzHdQ6Hw8atyDkf8SBTyubnQpFTImWmWXowJBXHc5x7ddWO3eMLHXUxnWs8oDOUlQqwx1+/wCNZJeaLyMiFHMVN5ixkxrtAZgO+c9skcH27aKeH6SjoaGpraotFI7HPmL+kYwP9NB/mTiqWwn48Xs2GkqYaynWellEkT/pZc/+dPaxixeOqm0JLFDJTVFM4DwwSbgcnqS2PSCPfOD760C3eN7XVeQtXIKSaeQogY5XOCRk9shW68cYzq3H5EZJctMlnhaf27QYqbRSTXCGvMSpUxHIlUckexPtqf8AjSAggEHIPII76XT1Qq77F028hQjKHHvpzSEa44bMjlTtQg/Ok3MMenJPvp0jUerqIaGknqZ5BHFGpd3Y4CgdTrjRsEqvrYDnoNMTyRrIquAFkPPOhd68VQWinpZYLdWV0czBWaniLmPPcgc/20zBd7fW3F4pt0E1MwWZZ0Kbc/pYZwCD76X9SL6YX05GSfxEr5azxRXBQRHC4RFU8cLxn5zu0BD4hwiFQzADpkHqf/A/OnLpN9XX1VRnaHqZJBjry5Iz/pr1DAs8kUcsmWcq8anuCMk+3RR/fUMtuy6KpUNOksbPKCSgOzoOpzzx9jp6TZTUM0ectKgLt1BIIIHXpjP50ktVHOakyBkDR5Ty1HB42jHse+lrIZII0p/5RQhfUh6Yy3Pzjkj50Ks0aFNvod0h8skoipnAb/uPPTp+2ok9MsVUyIXLhMq0jcgc9/fRTdULO4qAgf0krwABkjj26kD86FiYS+dMqH1Bj6mxtQH9P26DTItgs6qX+jpkWU7ZNheNwMg+w46fnQYVhAAO4kd9551Oq0+nnkjqMgQqQhRQpMmARuzoPjT4QVE85u9H0tfK56w5pZx5RAcEhhxng9MDp/bQf0Vz0VTezIs5G9ckZRWLFEOOo4POdVnwjeoqmGe218kseFJilkcr2AK7vj30ZtwkglW3PUgoQ0kUu0rGgVcHLdiS2ccjg68/K5ttP2VRUVX4OqmSKmZGWIje4lbfIIyo3DcQR0ABPHU/vp5Vm+p3wuqM7bkjZgoPO7Jxng9ec9zwTodU2+rdJ4KymZaYSeYowwOOhJVRjblc8n7Z0y9RN5BMRTbKPSDyUz/T9gBjB1LKopDlsaFX9NXyqrQLHDJLK2UEIVN2dq4PqJI+xAOecjSXGsklsG2CNROS0isRwBzn0npyG5+PnTtuoaateoNcGZYUGxnYKqhQTnHQ7ckjOoH+F1FTDFD5jzx1PmbAnKqOcDPuDkHOBwR30+CjKpATtKiNBYo4qikpJ3ppJtkRdnkKqpI5BOOePc85xozBGTJFEFKoWiVTHGzPtDMTmM8R5JPPPpz7DDVwhWNWiCNUmbaCkkJCZHGGHbA53cdOOmNOefTSIpdgkU0qeWKSfaZMEbpiwPCABuDxwRjpouUntnJJIK+CfGb2ow0lW8lRQS52q4Alp8ME3EZA27gc46dh21q1JVQVkCT0kqTRP0dDkfbWHzhqwlJ7rTVZaIRlTFtaUhiJCoHTKo+OxPPbSUE9VblaopLi9GtQVffGzAsGIHKkf9TptU/bjIxVi8hx0yfJgUto3c8f/ehlx8Q2m2lhV10Ssv6lU7iv3A6c8c9+NZSr3CulRJaupqQajzfMXdKkQUKwV1yArEAMNwyCcDONd0JhrgFiqKqlWphEcNLLH5ZeQfzCN/Kng7ScAgk850U/Mr+KBXjfLLtcPH1NTbUioagSytth+oBVXJIAPpDYGT3xqBW3K432lq6ECka5QFZYocZjX1el2JJzggkDg+nOOmqzRwmMVG6gpo6i3U2aGinOx4RyshDZ3sn/AHEcnkdtcVng270FFQRWGqgpVedp5w0xG1wOCSTyqKBx79eulfXnN03Qf0ow6R7w7brvZ6ypmvVzpaOpqd/0lFU1IVqyRjjfJjPH6QMdOmNOWihFNXSW2srW/wAWko5FexJO5pmHZgxB2k8HjJHv11Ojt8Md/Wnugp541jSltFXLH9TOz7QyykjhVBYnnqT8aC11fDYrVb75cKyj8S1VLczD9XEzI1P6clcAjecKSC3vrO2ZYMgp7VebVcKl6evpKmiEaSQyLyGYkAZ43ZK8+nd9841CqbMyU3mtVwsEj3sisfSD06D2PfHXVmuNdXVNRNCb3Sy0FweOZKKudUlaGT9UZ4BUjcCpBzxqFcGsMN0tkWKuUU5eGCvaTKh9xXy5e+AxAz3B5yM6EO2kVVkmpKijnMOFCq0ePUHPOTn79+dQQzrDJUocl5GYjHGSCCQfz7as1TQVl2d/8Wtppmo5ZFKs3kqjtyNr9GQ4+SOD0OgVZPCstVGUemp4l3LTSDc3mZ4GTzjIHftpq+DrvY7cKYw1Plw1SVUbRKd0QKYwTwepHTOPnUWkpadqVfLilkqEUtImRtwhyW9yAOMdc/GpMppGVAZDHG5OYtwLRnPfsR0P76i+Haae+3ujtdMRDFORBJIDyUJ9eCf6iuTj47aOEW9MDJKg1/D3wQ3jRqqsrKtoKOGQKQnLs+Acc9tvfWqL/C/wcAB/hGcDGTUS5P8A/rR7wzYqXw3ZKe10W4xxAku36nYnJY6J8atUaRG5WfNNDUQVrkyvMkoBO6JFaNgeu8deOmeeBov4Uu6W+SKG4ieWjacKjK+5UY5Gf+4HdnaQccHGhFzlirHaqWA0ldgmVFOUcfYc5+fj8iAkL1TGF3jCbQyq7nDHgEBj/V8fGoaUlst2jYKe4LBQxpXES/zm27wAWQ9CcKOcY7dMjnroVcaiOCQQogG1iSuMDPx++qLaLq9C6xGWSSBD6A4G8g4GFB5/A41eaqN6qxtVU00FJVR4GazDq4xjb/mVvyc/6QZ8D5LY/HP7WRqi4hLbOUUqr5jYDAByMHv2GfuPfTZqITbI5bdvqY6dVR13Mm/cCTjapPPJyP30P8XzwW+3RUtHcYZ3ddrzIV3yEkbifZTgccYAAOdSKQ0Xh+yWGbxJDVR1LVEjv5agnYgKgOO42ntzpmLGow/sCcrkFqq1eQ05RIZpTHA7JDUFZGU52D1sA2COv9QBXqNDLs3k0VZH9ZTOUCQClghfaoUMxRh/SCCRkew1ZK+lvCTVcdLFJWK9RFL58sabJqZv6eOpUkezdCMnrXbrHBb46mi/xCtrI4lELBY1R9/mFo2B6EqowccEEcaJdnN2c0E9tqHmo68vTzz2xJnkjUKtGBFgn78+3f50eWz1sH1rUTGoaNI5Y2qGBSoD44K+yKq+r3zqq26OlqLFT3GsZYmnVaeeEkl6nblY4wewJGT9tXS30CV9yuMVddY4qr/BhTVdLDkimLDlh2+2glpmx62QoaSWtqq6ChoDTVEVVEyTz1LstUuGIaNjj9By2OfxnIUq9bR0dRZbYt5MdR5LhFMFNDOrhjMFxk5J/VkjjRC2WC0zz2Z7FehPJQRz1MFPK5Y1BYbA2TzsBBHfqNQZqa4W+wtX3djYg9yheojlmyipGvSIRnJDHjHH7aKKTYLkOxpTW/8AiHRU9VQM8ktRIIa16+R5CWQkjYONuRjB476iXyhmprXWQVb1lVPJWvEtLDlVnV90vl78jag3AsRjgKueNGJoJ2v9putgqKSgtN4dKqomlb+dUsV4jVTk/p54x3OpHj+sqadIJbY/1jR72ktoPqq4zhM9MkKWyce+mR00LbsrrXChtviWlq4zXzR3DZTpJb545Kc1LKEYYOSSvGAfYADjTLw1XhXwleKOy3ClvNYlcTVsIQslMu3BkKHJbDY55664ooL3WWq40HhyhitPkXhY2p4CIphEFGWDOcFsFTxg6JI0tRe79VW/w9V0NzpaSqjirXPorHG1fVwMNwjLzg861qjtvYC8S0NqqJ6i4XaZZLxQW2B62lgUqHk4ZWVu2QQDxxkdNQxNCbhdzFSsyrTCtWikbekxIVlcdww44/8AzU2a508Vtrr74htMjXiniFpq4vM2io3xgh3AHp4447fjD10koLtbl/w2GG1Xa6UUBXc+N4VtrRKOoIwOepH21jutmr8EGprKy+VlG1ZLG1quwUSUVY5QxuBhhG2ODwGB4zoXd91X5lno6cwxW8GNmncYljDeiQPj0ng4HQg6KqtPF4voaKuuaz1dthEDictGCxXl0OcbgDznrj31zJY56CGCz1V4gqInlkm8hSFMsDr1zjOd3IH57DG8kv399HU3sqBiaKplSRAWXcfLbkEdcjHXPbVp/hFTrcvGFNNIYw9Os1Y4QdWyEA+38zVcqmpJqA/Q09RBV0gJkiZ/M/lFsHnHYnoemdaX/AmhItVdcJadVdpfJSYY9agBiBjsCR+ftqrErYrIzUunv+dc6U86TVZMfNE6BlRZ5GVgARJtLH4HGeOf9NQ6uE7c70aQ9NhwPkYP20tLUworNFtjDLg4yUJznle33+/vqcjq8ZYLtZRlypHqGcnvn299eduLPQ1JEKlMHmCCedlRgMMy7SevfaQOT7duo66NWS/XCmCUNtiFRIrM8YkEfc+5xzzjg6GBS06fzGSRuCUA2N25HUcdfnTlVSP5AnSOKUxqBsbB3KckMMfHv+OmtfGWmYk0HbLbanxR4moIb3KkcDxtJFTNCQsqYOSpXjI46nPGi1qqvMpqe0+FLu1bW01e7yx1kQ3mnBAbaW7DPuCRnGq/4PvsVmqJoHrayKORNitgE07A9dvsenHP7aufh6W1xefPcaugqqpEZaRtvkyOWQhlLYAO7rn3PuNJnp169HJVsW45F1rbi97px4duimnmk8zBgkVdq7fkMOv79tVO9tR01FJCUr5qm2SNRk1EgAkZcurYA+DtPXbwe2iFlorBV264eE0W6Uc9an1SrXIpFMyDO4EY3DA6gcjQrxbWVZ8PUtRTTxV1rqoViesEZjleeMkFmzzjjA+NFCLujHLQY8LXFbZcbLRCrmmpYomaqgEBfYSTgs39IBBI9gO+dGnnss1DV1FPJV+Vd5/p6e40O6WeVTlmBQqNmORjGcDUa23eObwtDWU9dHHOygyiGEFvTj8j2z21apLoai10F6Fe9mpqSXdMlRACKhQOmOMZ/fSfe1sZbrXRDl8PUlFUXyqgvM01ZT2zyaemp4x51KhT9QAwSSVJ6DnUe2WbxDefA1ZTXCQRVM1UhpHuxDusYRFJyOQxIbHfn51O8KwpevEtR4roa2nit1QWjCfTeXJK2Avqdv1D0n9PsPnUAeH5Jb9BTeLLyGr5rka6mpoSzLJFGvpBOBtwRn2/fRpUtimSVoKVaa00NHdqWeLw1GBXL5BaXftx6Tn055451Dvstvt1ZR1lySrH0IeOKeAt5iiUhRx36k++QPfTgjt9kovEHiSiuwrEqKou+4ZGU3fy8DuDjn2GubFDdKp6W+1jxqtTS0+EP/8AbJLDHYEbf9jXO75GrqgNdLBVwPSW293FI4XhCWi6uWBFSXYruI5BMYUHdxnGO+nq57OLjcb9U+IKuS3K7UN0odrlVmZdpKqf6cgnv01FuXheuq6Ce4eK/ETGntlSBmQsyyLgHacYIO5sAgZweO2HLbPTyrV3y4+H0gttxldqxp5nJRY+Y22H+onuCe50baq7BSdjtXDP4etC22+zU94ornXCGklmO5lTZmMv0Jw2Mjt/bXNvnmr3qrr4ht4oLrYaZ0gkIKwSk5VWyeeGHX2bUGz2u33WtrbFdqs1sNYBc1qo227SSQAvt6cZ/wDzUuOoqb7fojBUSz2WeKakrKB3G6BVQoG+d5UEH3zoHW17/f8AYSAdzKQ+D7fXXezxV1zctTPVMd+xf6WYjO5sY6+2nqmhth8DWy5XWKaqkjpvp43p1AZFYkLkHqQcYPvokwam8MeR4LrFWG31Uq1r1gBycctnHQddQr9eK2Wis7WSo+rVsJND5QBqDjBbHHH7YzrOTbVfP7/QVLbIVPPLU3mazwUUYhrYw0s0cO2YxsufMZvfce+te8CeSvhC2RU8iyLBCIWZRj1p6W4+4OqNPa7rQeH7ZS0NfC9w84vUMzYd41JYop6nGQMfI0V/hPeI62jqAzbZ6tmq/K6DhvLZlHscLn5OqPFn92v1is8bVmgaTSk6516BIY/e/CVuu1VUy2uWKgq0CySQZBjBI6sByPx98aodbQ19td2mXIQ7jNCxeMZOPVjpn5A1cfFyxT3AeIbG+Y6mNRNH0Ccd/Y+41N/hQap75VxzSRzxSQFZ4yv6MEFf9TqTJfNKtFSpQtPZQoK+NmLy+h2GC/VWPOM5/wDOpcYjYNPJCUkBG1oGUkkdGxwf999bBd/4YeGLm8sqU0tFPKcl6WQqoP8A8Dlf7aoPiP8AhZdrJG9VZpBc6ZQWMQTbMBz0X+rj/Lg/Gulgro6OZPsrywRXCMCZf5wy7qIihIGMkMOvf8dfbUeCWroIpEo3E1LLkzQN6w4+R34GoUVex8tcRO0ZyY5ByMcYBP8A61Jj+nlDyO0sU8hzkEAKMdD79AP/AB00lxa76Gpp9Fl8NeO47HQx062oVEKbghBDPGhbLKM84+NVbxVf0uc/0lqj+ls8P/QpVGBk8kke+SdPR0iFyx2FyfSxO1W56E/PGmxAI51f6dQx9QZQWG3GCpHvzrYOCdgzg2JbM05UMGXKAgowB255I45HX/Z1daHxRcqewzwVBpa6niXdB9WmSp+eee/zqqMaVR5BlxEinyJdoZ8jswxxyCAR7aMvWzQygy08ZbYHXyx6ZeOMr2zk86Tktu0OjSVFqsN3HjuxVth8TGGiijKNDNS7QW5J2hSD0wOdTpL34en8W2+3RVFVJc4KN6OGqmAVSxAxuAAGTjgjjr31lyVhhrjLgqu4MiA4CHPQ57H9xq+2a6W2rqKSrqY1aqgbEPnKNyH/ALW68Y/vrJtxe+gON9D1H4Hr4PDFsslVs3VVZNPcJFbcsf8ALO388IP950YWpoIbGLUs0sAt7xxJNJ6SzJtOQT1Bzgn5Og1zuF7StudVTHZHU29Cqq+VjlDcnnodp/3jTEFFJfFpaq7vNHRNLHCxpwd0rMAQRx0z/V2Bzpc25tUwopRWwhTy0fiWna8XMXGCa1UjwTRSoPIr05baoPDDKg8c8LntqHeKcwUbTz3Gnqd8Xm0lLVJ5ctOGHTKnO0AgcjOjVzpmp6Cktwo0kpLdIEiqlqiJIoyuC+4r1xn9Ofvqn3u5Gpq1tdpqfq0jCGAEq21QD1fqSc9WPzxpj3pARW7YItzGz1zVCP5tOsBRo6hdu588jHsSSQOnXU2iljt98qLrA7SiSNopQuUHmEDDBccYI5/tqFcIqiOqlknmiRUCkIq7gx4BHwR+dQ7hKI5mVpU2EqafDORz1YZJP5PP30VXu9hOiVV1n0Fj/wCHrRBsgqpM1FVUHljgdB26fsPvoxaaaGgiFXbKmmrboRthMh9EfTIwPvnQ6mVW8sVJWpTjcW9KlD1yOuMY6aA3Wz1sDtU2vzvp2JIihZiUU/HU/PtoLWT7XKv+guXDdGl3GmrL1bqCGiuFJT3inqyd6jasuFDN89Ocd9updqqXp/Gw+rRKdo3engVV2iWCQL6se/mBf31XvAdnp6LwNXXa9pUwO88vlyDJZV8vYWCjnPL9eeBriG2Gjjtdwutf51xhiVYEBJWRFlDRue/VQDn40fH6UlsG+aejaidcZ0iyJKiyxHKOAynOcg6TXq9kdGWNZRLQWuojqVpaF4ZZauNcMSzkEhfc9f21aPAtvSGrr66mppIaWo2bHmGHkYcFsdgeONSjbDaaS1wUSI9LC6xypJzhDxkfOcaPU6pAvlR52r0B7Z0Kgk7Ov0SQddjjtkd9NjXQOiOMw8T/AMH4rtfZK+3XFKKGoYyTRNEXIcklivPf24A0E8SfwsuFlhmq7HO9xpgAWgMf88D4A4fB54wfg62wddL10EoJmqTXR8vxVLpI1PKpSZCeAcFfcYOMN8Hvp/zY4BHPEkWJAc+Yu3OPnsevft051u3izwXafE0W+phSKuUYSqjXDfZv8y/B9+MHnWGXSkunh64fRXeF4Jj69xUFWHTcGXqMj7++NSZMNPRVjypnTxRB2mnSORGVf5iggEe/49+2NeqKV6F1LeYkLHDo5PDdQ3PTgj9tR6WVFiO93ZWBYDGWT4+RjnUiKSZwqVTfVK4zHJLk7sDBweoPH34GkU0O7ITQSbjMwaQFiGYnPwCeftqRFK0MMqMGIBDA94xgeofBH+zjTQ2okcalpIizDYw2gEYIBPfrnjGj/hihikv1M00rRwxIXkLj0kKPSp/JGtb+TUvgsXg7w7XzUsVTeZz9LKUMFDO2z6oFSRk9c8Zxzxn4GrJUQu9BVPS/87bqyFdlLUTSQyRI59eWJ44C7VwMY7d3JJ6+klCwS5ZhmJQuQilsZ4P9+wyB1Oqr43vk1NIlsomzUVaM1XV4BdUXgDOPnbk/nOdBF8nUQJX2yPfbnTQVbW6yTyQQHy42MU+5QFB4CnhcDuRzx+K+GSqf/k1EUY5efapWRQRzknjPAyMnPYA6r9wqZ6qo+ok8xt7NsQDOPYY9uvPXUuKqlpbc1HVxK7SyDI2+tFAycYHXp19z86csdKweVuiyCrpKaFkpXSd0YCONRjBBxu46DGffn5GhM01NLO8lLG7kEmWRRs9e0bcD8fk9dSKS3xvDEWhMcqdQ3BJOQN3xz/btnQykaUzViM27yVOAq4wQcf3x+w0PE2zuuqxR0XlQ1BNQAxLbMggcHGQcc9v/AFqNRXar82Orjqn2oAjx46n3Hseh+fnQ6WQzsY41LNGnqckdTyfbGmIKmnikJzLtK4bZxv8AvnTVhjXQmUtmm03iihq/CK0h82GvQ+vazEVHYFs8cgnk/wCXg6E3OnqRBRVrMVUZEcRJDugKsxA/yZwM/J1RqWskSoUiTyww2bx2HYn31Ykr6+pljt1ROkIFK1PSSl8ruLBv1dt20DnS8mGTkpL0jYtG1eAboLp4apjghoQYfuF4B/YY++dWHOqn/DenFNZKiPzC4WrYYJ4XCrnB+SdWvV+K+Csnl/JlQ8DeIZPEVojUiRpY1UStLEQC2Pc9fxqyq1V58iMUzwQVHbVC8LVU6/4dtlZQyRBgpwCNvsONaM6jerY5XodMT0Yx2Niw5699ODTa66HXXGDinS51xpdYcd50Pvlitl+pfp7rRxzqB6HIw6fKt1X8HU8aXWNWdddHz94t8JT+ErsImVp7bPj6ap43sw5KHGAG68YwR+wBxNs2sMqVwxGcBP8AvUfHfX0heaCludsqKSvhWaB0JKNnqBkEHqCD0I6a+ZZ5HgqJ44mIWLcUyc4IJ7nUmXHT0WYsnJBeJpq1PpzGJjECY5Bkl8HknbyO2mLh9RTMr0lMkCR4iZonXO7PXgkH24yNSomaneeogYpLHsdGB/S3HIHTU6H/AJ6lc1XrLxtKx6Evyc8fJ1LzS9DqBKePL6P5MkkTzqdqzOvqCj+khcA//ehUX19VM9TVzO0shZTI7klSCDjHtxjHTnSVJPnxnJyyFjz1JAOjFWiQpKsSKgAyAqgc+jT3JRX2oUo32wdOrPFmTPnsgWMQ9M9QOMc8ZPX76l3WGWmJpxFTielDGR43yzZIJ3Agcj79B050Nq6iWGjhmikKSI8oVl4Iy2P9CRrqkY19urZ6s+bLy+9uueB/po0tWwW90goPEFdcXSKkjxlWAfBG47SNx+xwfwND6mVoJKcxoU9W44bBk6Y/ck8ae8PMUpxtJwaeViPkMMaiXFFEkAAGME/ktrEkpUa3cLB83mQmQfpYueN3Pbrg8/8A7puOIuc5Ctuyc9R3zjRK5xolsjkUYbf1+5P/AKGhU/Ep6/pU/wBhpq2hD7CFd5ExdoQxZVy+QBkDGvFjVUYwolkBIKKv26AD27986esirJSyB1DCSUK2RnICk/66G28kzgZI3Ag4ONYlWjm/ZdfAnjGq8NSmnjjapt8p3PE7YMZHBZT74/p6HA6a1aPx74WkjVxe6UBgCAxII+4xwdfOsnoqo1UsAdpxk9T31Ffh2A6ZOmRk0A1Z/9k="/>
          <p:cNvSpPr>
            <a:spLocks noChangeAspect="1" noChangeArrowheads="1"/>
          </p:cNvSpPr>
          <p:nvPr/>
        </p:nvSpPr>
        <p:spPr bwMode="auto">
          <a:xfrm>
            <a:off x="63500" y="-527050"/>
            <a:ext cx="1428750" cy="1076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0.gstatic.com/images?q=tbn:ANd9GcTQ_xc-2txatoZg1Gpr9Nom0nZnkyPGYWObbH2eAJ0UjlrDJNjZt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0"/>
            <a:ext cx="9144000" cy="7162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Extra Credit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!!!!!!!!!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Mwami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Ntare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Rushatsi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(c.1500), a warrior and astute administrator, succeeded in unifying the country under Tutsi rule.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276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Burundi</vt:lpstr>
      <vt:lpstr>Facts about Burundi…</vt:lpstr>
      <vt:lpstr>One Place You Have To Visit…</vt:lpstr>
      <vt:lpstr>Another Place You Have to visit..</vt:lpstr>
      <vt:lpstr>Another Place You Have to visit..</vt:lpstr>
      <vt:lpstr>Map of Burundi  </vt:lpstr>
      <vt:lpstr>Foods They Eat …</vt:lpstr>
      <vt:lpstr>The Wildlife Of Burundi  </vt:lpstr>
      <vt:lpstr>Extra Credit !!!!!!!!!</vt:lpstr>
      <vt:lpstr>Websites used: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Burundi</dc:title>
  <dc:creator>Administrator</dc:creator>
  <cp:lastModifiedBy>renee kurtz</cp:lastModifiedBy>
  <cp:revision>13</cp:revision>
  <dcterms:created xsi:type="dcterms:W3CDTF">2012-03-22T17:04:17Z</dcterms:created>
  <dcterms:modified xsi:type="dcterms:W3CDTF">2012-04-20T18:27:14Z</dcterms:modified>
</cp:coreProperties>
</file>